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Roboto Slab"/>
      <p:regular r:id="rId23"/>
      <p:bold r:id="rId24"/>
    </p:embeddedFont>
    <p:embeddedFont>
      <p:font typeface="Nunito"/>
      <p:regular r:id="rId25"/>
      <p:bold r:id="rId26"/>
      <p:italic r:id="rId27"/>
      <p:boldItalic r:id="rId28"/>
    </p:embeddedFont>
    <p:embeddedFont>
      <p:font typeface="Bebas Neue"/>
      <p:regular r:id="rId29"/>
    </p:embeddedFont>
    <p:embeddedFont>
      <p:font typeface="Fira Sans Condensed Medium"/>
      <p:regular r:id="rId30"/>
      <p:bold r:id="rId31"/>
      <p:italic r:id="rId32"/>
      <p:boldItalic r:id="rId33"/>
    </p:embeddedFont>
    <p:embeddedFont>
      <p:font typeface="PT Sans"/>
      <p:regular r:id="rId34"/>
      <p:bold r:id="rId35"/>
      <p:italic r:id="rId36"/>
      <p:boldItalic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slide" Target="slides/slide16.xml"/><Relationship Id="rId41" Type="http://schemas.openxmlformats.org/officeDocument/2006/relationships/font" Target="fonts/OpenSans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obotoSlab-bold.fntdata"/><Relationship Id="rId23" Type="http://schemas.openxmlformats.org/officeDocument/2006/relationships/font" Target="fonts/RobotoSlab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Nunito-bold.fntdata"/><Relationship Id="rId25" Type="http://schemas.openxmlformats.org/officeDocument/2006/relationships/font" Target="fonts/Nunito-regular.fntdata"/><Relationship Id="rId28" Type="http://schemas.openxmlformats.org/officeDocument/2006/relationships/font" Target="fonts/Nunito-boldItalic.fntdata"/><Relationship Id="rId27" Type="http://schemas.openxmlformats.org/officeDocument/2006/relationships/font" Target="fonts/Nuni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BebasNeu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FiraSansCondensedMedium-bold.fntdata"/><Relationship Id="rId30" Type="http://schemas.openxmlformats.org/officeDocument/2006/relationships/font" Target="fonts/FiraSansCondensedMedium-regular.fntdata"/><Relationship Id="rId11" Type="http://schemas.openxmlformats.org/officeDocument/2006/relationships/slide" Target="slides/slide7.xml"/><Relationship Id="rId33" Type="http://schemas.openxmlformats.org/officeDocument/2006/relationships/font" Target="fonts/FiraSansCondensedMedium-boldItalic.fntdata"/><Relationship Id="rId10" Type="http://schemas.openxmlformats.org/officeDocument/2006/relationships/slide" Target="slides/slide6.xml"/><Relationship Id="rId32" Type="http://schemas.openxmlformats.org/officeDocument/2006/relationships/font" Target="fonts/FiraSansCondensedMedium-italic.fntdata"/><Relationship Id="rId13" Type="http://schemas.openxmlformats.org/officeDocument/2006/relationships/slide" Target="slides/slide9.xml"/><Relationship Id="rId35" Type="http://schemas.openxmlformats.org/officeDocument/2006/relationships/font" Target="fonts/PTSans-bold.fntdata"/><Relationship Id="rId12" Type="http://schemas.openxmlformats.org/officeDocument/2006/relationships/slide" Target="slides/slide8.xml"/><Relationship Id="rId34" Type="http://schemas.openxmlformats.org/officeDocument/2006/relationships/font" Target="fonts/PTSans-regular.fntdata"/><Relationship Id="rId15" Type="http://schemas.openxmlformats.org/officeDocument/2006/relationships/slide" Target="slides/slide11.xml"/><Relationship Id="rId37" Type="http://schemas.openxmlformats.org/officeDocument/2006/relationships/font" Target="fonts/PTSans-boldItalic.fntdata"/><Relationship Id="rId14" Type="http://schemas.openxmlformats.org/officeDocument/2006/relationships/slide" Target="slides/slide10.xml"/><Relationship Id="rId36" Type="http://schemas.openxmlformats.org/officeDocument/2006/relationships/font" Target="fonts/PTSans-italic.fntdata"/><Relationship Id="rId17" Type="http://schemas.openxmlformats.org/officeDocument/2006/relationships/slide" Target="slides/slide13.xml"/><Relationship Id="rId39" Type="http://schemas.openxmlformats.org/officeDocument/2006/relationships/font" Target="fonts/OpenSans-bold.fntdata"/><Relationship Id="rId16" Type="http://schemas.openxmlformats.org/officeDocument/2006/relationships/slide" Target="slides/slide12.xml"/><Relationship Id="rId38" Type="http://schemas.openxmlformats.org/officeDocument/2006/relationships/font" Target="fonts/OpenSans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27afccfc6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27afccfc6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Serene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4c9fc1b17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4c9fc1b17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Serene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14c9fc1b17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14c9fc1b17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Serene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14c9fc1b17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14c9fc1b17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Hannah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14c9fc1b17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14c9fc1b17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Hannah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14f69a47382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14f69a47382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Hannah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14f69a47382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14f69a47382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Serene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d5260bdd85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d5260bdd85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38a8aef289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138a8aef289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Serene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38a8aef28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38a8aef28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Serene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d431007ba2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d431007ba2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Faith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38a8aef2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38a8aef2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Mira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54dda1946d_6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54dda1946d_6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Faith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14f69a473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14f69a473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Hannah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138a8aef28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138a8aef28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Mira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54dda1946d_4_26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54dda1946d_4_2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Mira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139923bf3a5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139923bf3a5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Faith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14c9fc1b1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14c9fc1b1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Serene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5400000">
            <a:off x="4165013" y="220694"/>
            <a:ext cx="5263695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707875" y="0"/>
            <a:ext cx="4436125" cy="2159800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5400000">
            <a:off x="-278085" y="280128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179275" y="3391300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>
            <a:off x="-45600" y="-21625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rot="6380618">
            <a:off x="5386325" y="2270909"/>
            <a:ext cx="4396790" cy="2564698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 rot="-4397836">
            <a:off x="-311980" y="237797"/>
            <a:ext cx="2759764" cy="1609802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>
            <a:off x="-106275" y="3282525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8639" y="1507984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8639" y="2419108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 flipH="1">
            <a:off x="11445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11445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 txBox="1"/>
          <p:nvPr>
            <p:ph type="ctrTitle"/>
          </p:nvPr>
        </p:nvSpPr>
        <p:spPr>
          <a:xfrm>
            <a:off x="1129225" y="1638300"/>
            <a:ext cx="6881100" cy="165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4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2305225" y="3262525"/>
            <a:ext cx="4528800" cy="2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24" name="Google Shape;24;p2"/>
          <p:cNvGrpSpPr/>
          <p:nvPr/>
        </p:nvGrpSpPr>
        <p:grpSpPr>
          <a:xfrm>
            <a:off x="7852208" y="207243"/>
            <a:ext cx="1130465" cy="1294452"/>
            <a:chOff x="7852208" y="207243"/>
            <a:chExt cx="1130465" cy="1294452"/>
          </a:xfrm>
        </p:grpSpPr>
        <p:sp>
          <p:nvSpPr>
            <p:cNvPr id="25" name="Google Shape;25;p2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215208" y="3785793"/>
            <a:ext cx="1130465" cy="1294452"/>
            <a:chOff x="7852208" y="207243"/>
            <a:chExt cx="1130465" cy="1294452"/>
          </a:xfrm>
        </p:grpSpPr>
        <p:sp>
          <p:nvSpPr>
            <p:cNvPr id="33" name="Google Shape;33;p2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/>
          <p:nvPr/>
        </p:nvSpPr>
        <p:spPr>
          <a:xfrm rot="-5400000">
            <a:off x="4192191" y="257332"/>
            <a:ext cx="5263695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37" name="Google Shape;137;p11"/>
          <p:cNvSpPr/>
          <p:nvPr/>
        </p:nvSpPr>
        <p:spPr>
          <a:xfrm>
            <a:off x="7206453" y="3407071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1"/>
          <p:cNvSpPr/>
          <p:nvPr/>
        </p:nvSpPr>
        <p:spPr>
          <a:xfrm rot="10800000">
            <a:off x="-18422" y="-25163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1"/>
          <p:cNvSpPr txBox="1"/>
          <p:nvPr>
            <p:ph hasCustomPrompt="1" type="title"/>
          </p:nvPr>
        </p:nvSpPr>
        <p:spPr>
          <a:xfrm>
            <a:off x="886950" y="1874550"/>
            <a:ext cx="7370100" cy="139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5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0" name="Google Shape;140;p11"/>
          <p:cNvSpPr txBox="1"/>
          <p:nvPr>
            <p:ph idx="1" type="subTitle"/>
          </p:nvPr>
        </p:nvSpPr>
        <p:spPr>
          <a:xfrm>
            <a:off x="1284000" y="3657750"/>
            <a:ext cx="6576000" cy="7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"/>
          <p:cNvSpPr/>
          <p:nvPr/>
        </p:nvSpPr>
        <p:spPr>
          <a:xfrm rot="-5400000">
            <a:off x="4280610" y="288319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44" name="Google Shape;144;p13"/>
          <p:cNvSpPr/>
          <p:nvPr/>
        </p:nvSpPr>
        <p:spPr>
          <a:xfrm rot="5400000">
            <a:off x="-253173" y="207225"/>
            <a:ext cx="5200627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45" name="Google Shape;145;p13"/>
          <p:cNvSpPr/>
          <p:nvPr/>
        </p:nvSpPr>
        <p:spPr>
          <a:xfrm rot="6380432">
            <a:off x="7916820" y="4169116"/>
            <a:ext cx="1392417" cy="812213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3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7" name="Google Shape;147;p13"/>
          <p:cNvSpPr txBox="1"/>
          <p:nvPr>
            <p:ph idx="2" type="title"/>
          </p:nvPr>
        </p:nvSpPr>
        <p:spPr>
          <a:xfrm>
            <a:off x="720000" y="191739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8" name="Google Shape;148;p13"/>
          <p:cNvSpPr txBox="1"/>
          <p:nvPr>
            <p:ph idx="1" type="subTitle"/>
          </p:nvPr>
        </p:nvSpPr>
        <p:spPr>
          <a:xfrm>
            <a:off x="720000" y="2345575"/>
            <a:ext cx="23055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3"/>
          <p:cNvSpPr txBox="1"/>
          <p:nvPr>
            <p:ph idx="3" type="title"/>
          </p:nvPr>
        </p:nvSpPr>
        <p:spPr>
          <a:xfrm>
            <a:off x="3419269" y="191739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0" name="Google Shape;150;p13"/>
          <p:cNvSpPr txBox="1"/>
          <p:nvPr>
            <p:ph idx="4" type="subTitle"/>
          </p:nvPr>
        </p:nvSpPr>
        <p:spPr>
          <a:xfrm>
            <a:off x="3419269" y="2345575"/>
            <a:ext cx="23055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3"/>
          <p:cNvSpPr txBox="1"/>
          <p:nvPr>
            <p:ph idx="5" type="title"/>
          </p:nvPr>
        </p:nvSpPr>
        <p:spPr>
          <a:xfrm>
            <a:off x="720000" y="377665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2" name="Google Shape;152;p13"/>
          <p:cNvSpPr txBox="1"/>
          <p:nvPr>
            <p:ph idx="6" type="subTitle"/>
          </p:nvPr>
        </p:nvSpPr>
        <p:spPr>
          <a:xfrm>
            <a:off x="720000" y="4205925"/>
            <a:ext cx="23055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3"/>
          <p:cNvSpPr txBox="1"/>
          <p:nvPr>
            <p:ph idx="7" type="title"/>
          </p:nvPr>
        </p:nvSpPr>
        <p:spPr>
          <a:xfrm>
            <a:off x="3419269" y="377665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4" name="Google Shape;154;p13"/>
          <p:cNvSpPr txBox="1"/>
          <p:nvPr>
            <p:ph idx="8" type="subTitle"/>
          </p:nvPr>
        </p:nvSpPr>
        <p:spPr>
          <a:xfrm>
            <a:off x="3419269" y="4205925"/>
            <a:ext cx="23055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3"/>
          <p:cNvSpPr txBox="1"/>
          <p:nvPr>
            <p:ph idx="9" type="title"/>
          </p:nvPr>
        </p:nvSpPr>
        <p:spPr>
          <a:xfrm>
            <a:off x="6118545" y="191739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6" name="Google Shape;156;p13"/>
          <p:cNvSpPr txBox="1"/>
          <p:nvPr>
            <p:ph idx="13" type="subTitle"/>
          </p:nvPr>
        </p:nvSpPr>
        <p:spPr>
          <a:xfrm>
            <a:off x="6118545" y="2345575"/>
            <a:ext cx="23055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3"/>
          <p:cNvSpPr txBox="1"/>
          <p:nvPr>
            <p:ph idx="14" type="title"/>
          </p:nvPr>
        </p:nvSpPr>
        <p:spPr>
          <a:xfrm>
            <a:off x="6118545" y="377665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8" name="Google Shape;158;p13"/>
          <p:cNvSpPr txBox="1"/>
          <p:nvPr>
            <p:ph idx="15" type="subTitle"/>
          </p:nvPr>
        </p:nvSpPr>
        <p:spPr>
          <a:xfrm>
            <a:off x="6118545" y="4205925"/>
            <a:ext cx="23055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3"/>
          <p:cNvSpPr txBox="1"/>
          <p:nvPr>
            <p:ph hasCustomPrompt="1" idx="16" type="title"/>
          </p:nvPr>
        </p:nvSpPr>
        <p:spPr>
          <a:xfrm>
            <a:off x="687407" y="1347952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0" name="Google Shape;160;p13"/>
          <p:cNvSpPr txBox="1"/>
          <p:nvPr>
            <p:ph hasCustomPrompt="1" idx="17" type="title"/>
          </p:nvPr>
        </p:nvSpPr>
        <p:spPr>
          <a:xfrm>
            <a:off x="720000" y="3208310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1" name="Google Shape;161;p13"/>
          <p:cNvSpPr txBox="1"/>
          <p:nvPr>
            <p:ph hasCustomPrompt="1" idx="18" type="title"/>
          </p:nvPr>
        </p:nvSpPr>
        <p:spPr>
          <a:xfrm>
            <a:off x="3419275" y="1347952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/>
          <p:nvPr>
            <p:ph hasCustomPrompt="1" idx="19" type="title"/>
          </p:nvPr>
        </p:nvSpPr>
        <p:spPr>
          <a:xfrm>
            <a:off x="3419275" y="3208310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3" name="Google Shape;163;p13"/>
          <p:cNvSpPr txBox="1"/>
          <p:nvPr>
            <p:ph hasCustomPrompt="1" idx="20" type="title"/>
          </p:nvPr>
        </p:nvSpPr>
        <p:spPr>
          <a:xfrm>
            <a:off x="6118550" y="1347952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4" name="Google Shape;164;p13"/>
          <p:cNvSpPr txBox="1"/>
          <p:nvPr>
            <p:ph hasCustomPrompt="1" idx="21" type="title"/>
          </p:nvPr>
        </p:nvSpPr>
        <p:spPr>
          <a:xfrm>
            <a:off x="6118550" y="3208310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/>
          <p:nvPr/>
        </p:nvSpPr>
        <p:spPr>
          <a:xfrm flipH="1" rot="10800000">
            <a:off x="3641150" y="47"/>
            <a:ext cx="5502802" cy="1829647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67" name="Google Shape;167;p14"/>
          <p:cNvSpPr/>
          <p:nvPr/>
        </p:nvSpPr>
        <p:spPr>
          <a:xfrm flipH="1" rot="-5400000">
            <a:off x="4560290" y="594755"/>
            <a:ext cx="4808861" cy="4288685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68" name="Google Shape;168;p14"/>
          <p:cNvSpPr/>
          <p:nvPr/>
        </p:nvSpPr>
        <p:spPr>
          <a:xfrm flipH="1" rot="10800000">
            <a:off x="4707875" y="2983700"/>
            <a:ext cx="4436125" cy="2159800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4"/>
          <p:cNvSpPr/>
          <p:nvPr/>
        </p:nvSpPr>
        <p:spPr>
          <a:xfrm rot="10322786">
            <a:off x="-17024" y="3563017"/>
            <a:ext cx="3047242" cy="1777491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0" name="Google Shape;170;p14"/>
          <p:cNvGrpSpPr/>
          <p:nvPr/>
        </p:nvGrpSpPr>
        <p:grpSpPr>
          <a:xfrm flipH="1" rot="600336">
            <a:off x="8357706" y="3483895"/>
            <a:ext cx="763721" cy="1539533"/>
            <a:chOff x="8415916" y="13915"/>
            <a:chExt cx="609239" cy="1228123"/>
          </a:xfrm>
        </p:grpSpPr>
        <p:sp>
          <p:nvSpPr>
            <p:cNvPr id="171" name="Google Shape;171;p14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rgbClr val="FBB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rgbClr val="FBB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rgbClr val="FBB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4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rgbClr val="BDBF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4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rgbClr val="CDD7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rgbClr val="FFE8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Google Shape;178;p14"/>
          <p:cNvSpPr txBox="1"/>
          <p:nvPr>
            <p:ph type="title"/>
          </p:nvPr>
        </p:nvSpPr>
        <p:spPr>
          <a:xfrm>
            <a:off x="3051750" y="3924263"/>
            <a:ext cx="53790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9" name="Google Shape;179;p14"/>
          <p:cNvSpPr txBox="1"/>
          <p:nvPr>
            <p:ph idx="1" type="subTitle"/>
          </p:nvPr>
        </p:nvSpPr>
        <p:spPr>
          <a:xfrm>
            <a:off x="5077650" y="1736800"/>
            <a:ext cx="3353100" cy="206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"/>
          <p:cNvSpPr/>
          <p:nvPr/>
        </p:nvSpPr>
        <p:spPr>
          <a:xfrm>
            <a:off x="2430899" y="3029250"/>
            <a:ext cx="6713072" cy="2114205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82" name="Google Shape;182;p15"/>
          <p:cNvSpPr/>
          <p:nvPr/>
        </p:nvSpPr>
        <p:spPr>
          <a:xfrm rot="10800000">
            <a:off x="43" y="88"/>
            <a:ext cx="4632232" cy="2179386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83" name="Google Shape;183;p15"/>
          <p:cNvSpPr/>
          <p:nvPr/>
        </p:nvSpPr>
        <p:spPr>
          <a:xfrm>
            <a:off x="3641200" y="3313847"/>
            <a:ext cx="5502802" cy="1829647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84" name="Google Shape;184;p15"/>
          <p:cNvSpPr txBox="1"/>
          <p:nvPr>
            <p:ph type="title"/>
          </p:nvPr>
        </p:nvSpPr>
        <p:spPr>
          <a:xfrm>
            <a:off x="720000" y="1020988"/>
            <a:ext cx="2535000" cy="198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5" name="Google Shape;185;p15"/>
          <p:cNvSpPr txBox="1"/>
          <p:nvPr>
            <p:ph idx="1" type="subTitle"/>
          </p:nvPr>
        </p:nvSpPr>
        <p:spPr>
          <a:xfrm>
            <a:off x="720000" y="3780075"/>
            <a:ext cx="3594000" cy="74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"/>
          <p:cNvSpPr/>
          <p:nvPr/>
        </p:nvSpPr>
        <p:spPr>
          <a:xfrm flipH="1" rot="-5400000">
            <a:off x="5293136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88" name="Google Shape;188;p16"/>
          <p:cNvSpPr/>
          <p:nvPr/>
        </p:nvSpPr>
        <p:spPr>
          <a:xfrm flipH="1" rot="5400000">
            <a:off x="-2618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89" name="Google Shape;189;p16"/>
          <p:cNvSpPr txBox="1"/>
          <p:nvPr>
            <p:ph type="title"/>
          </p:nvPr>
        </p:nvSpPr>
        <p:spPr>
          <a:xfrm>
            <a:off x="720000" y="1697675"/>
            <a:ext cx="2596800" cy="83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0" name="Google Shape;190;p16"/>
          <p:cNvSpPr txBox="1"/>
          <p:nvPr>
            <p:ph idx="1" type="subTitle"/>
          </p:nvPr>
        </p:nvSpPr>
        <p:spPr>
          <a:xfrm>
            <a:off x="720000" y="2892800"/>
            <a:ext cx="25755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91" name="Google Shape;191;p16"/>
          <p:cNvGrpSpPr/>
          <p:nvPr/>
        </p:nvGrpSpPr>
        <p:grpSpPr>
          <a:xfrm flipH="1" rot="2325397">
            <a:off x="277621" y="1730"/>
            <a:ext cx="1117980" cy="1280156"/>
            <a:chOff x="7852208" y="207243"/>
            <a:chExt cx="1130465" cy="1294452"/>
          </a:xfrm>
        </p:grpSpPr>
        <p:sp>
          <p:nvSpPr>
            <p:cNvPr id="192" name="Google Shape;192;p16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6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6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/>
          <p:nvPr/>
        </p:nvSpPr>
        <p:spPr>
          <a:xfrm flipH="1" rot="5400000">
            <a:off x="-224855" y="215838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01" name="Google Shape;201;p17"/>
          <p:cNvSpPr/>
          <p:nvPr/>
        </p:nvSpPr>
        <p:spPr>
          <a:xfrm flipH="1" rot="-5400000">
            <a:off x="4646949" y="651438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02" name="Google Shape;202;p17"/>
          <p:cNvSpPr txBox="1"/>
          <p:nvPr>
            <p:ph type="title"/>
          </p:nvPr>
        </p:nvSpPr>
        <p:spPr>
          <a:xfrm>
            <a:off x="5553850" y="1730850"/>
            <a:ext cx="2630400" cy="89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3" name="Google Shape;203;p17"/>
          <p:cNvSpPr txBox="1"/>
          <p:nvPr>
            <p:ph idx="1" type="subTitle"/>
          </p:nvPr>
        </p:nvSpPr>
        <p:spPr>
          <a:xfrm>
            <a:off x="5553975" y="2962200"/>
            <a:ext cx="26304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04" name="Google Shape;204;p17"/>
          <p:cNvGrpSpPr/>
          <p:nvPr/>
        </p:nvGrpSpPr>
        <p:grpSpPr>
          <a:xfrm flipH="1" rot="-8474603">
            <a:off x="7871784" y="3800280"/>
            <a:ext cx="1117980" cy="1280156"/>
            <a:chOff x="7852208" y="207243"/>
            <a:chExt cx="1130465" cy="1294452"/>
          </a:xfrm>
        </p:grpSpPr>
        <p:sp>
          <p:nvSpPr>
            <p:cNvPr id="205" name="Google Shape;205;p17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7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7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7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7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7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7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/>
          <p:nvPr/>
        </p:nvSpPr>
        <p:spPr>
          <a:xfrm flipH="1" rot="-5400000">
            <a:off x="5293136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14" name="Google Shape;214;p18"/>
          <p:cNvSpPr/>
          <p:nvPr/>
        </p:nvSpPr>
        <p:spPr>
          <a:xfrm flipH="1" rot="5400000">
            <a:off x="-2618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15" name="Google Shape;215;p18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6" name="Google Shape;216;p18"/>
          <p:cNvSpPr txBox="1"/>
          <p:nvPr>
            <p:ph idx="2" type="title"/>
          </p:nvPr>
        </p:nvSpPr>
        <p:spPr>
          <a:xfrm>
            <a:off x="1596677" y="2861797"/>
            <a:ext cx="27426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b="0"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7" name="Google Shape;217;p18"/>
          <p:cNvSpPr txBox="1"/>
          <p:nvPr>
            <p:ph idx="3" type="title"/>
          </p:nvPr>
        </p:nvSpPr>
        <p:spPr>
          <a:xfrm>
            <a:off x="4804723" y="2861797"/>
            <a:ext cx="27426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b="0"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8" name="Google Shape;218;p18"/>
          <p:cNvSpPr txBox="1"/>
          <p:nvPr>
            <p:ph idx="1" type="subTitle"/>
          </p:nvPr>
        </p:nvSpPr>
        <p:spPr>
          <a:xfrm>
            <a:off x="4923223" y="3349422"/>
            <a:ext cx="2505600" cy="101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9" name="Google Shape;219;p18"/>
          <p:cNvSpPr txBox="1"/>
          <p:nvPr>
            <p:ph idx="4" type="subTitle"/>
          </p:nvPr>
        </p:nvSpPr>
        <p:spPr>
          <a:xfrm>
            <a:off x="1715177" y="3349422"/>
            <a:ext cx="2505600" cy="101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18"/>
          <p:cNvSpPr/>
          <p:nvPr/>
        </p:nvSpPr>
        <p:spPr>
          <a:xfrm flipH="1" rot="10800000">
            <a:off x="6092587" y="3638792"/>
            <a:ext cx="3090648" cy="1504733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" name="Google Shape;221;p18"/>
          <p:cNvGrpSpPr/>
          <p:nvPr/>
        </p:nvGrpSpPr>
        <p:grpSpPr>
          <a:xfrm>
            <a:off x="8303719" y="748143"/>
            <a:ext cx="840274" cy="962166"/>
            <a:chOff x="7852208" y="207243"/>
            <a:chExt cx="1130465" cy="1294452"/>
          </a:xfrm>
        </p:grpSpPr>
        <p:sp>
          <p:nvSpPr>
            <p:cNvPr id="222" name="Google Shape;222;p18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8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8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8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8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8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" name="Google Shape;229;p18"/>
          <p:cNvGrpSpPr/>
          <p:nvPr/>
        </p:nvGrpSpPr>
        <p:grpSpPr>
          <a:xfrm rot="10800000">
            <a:off x="92894" y="4023143"/>
            <a:ext cx="840274" cy="962166"/>
            <a:chOff x="7852208" y="207243"/>
            <a:chExt cx="1130465" cy="1294452"/>
          </a:xfrm>
        </p:grpSpPr>
        <p:sp>
          <p:nvSpPr>
            <p:cNvPr id="230" name="Google Shape;230;p18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8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8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9" name="Google Shape;239;p19"/>
          <p:cNvSpPr txBox="1"/>
          <p:nvPr>
            <p:ph idx="2" type="title"/>
          </p:nvPr>
        </p:nvSpPr>
        <p:spPr>
          <a:xfrm>
            <a:off x="937700" y="2181386"/>
            <a:ext cx="2175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0" name="Google Shape;240;p19"/>
          <p:cNvSpPr txBox="1"/>
          <p:nvPr>
            <p:ph idx="1" type="subTitle"/>
          </p:nvPr>
        </p:nvSpPr>
        <p:spPr>
          <a:xfrm>
            <a:off x="937700" y="2643356"/>
            <a:ext cx="2175300" cy="77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19"/>
          <p:cNvSpPr txBox="1"/>
          <p:nvPr>
            <p:ph idx="3" type="title"/>
          </p:nvPr>
        </p:nvSpPr>
        <p:spPr>
          <a:xfrm>
            <a:off x="3484350" y="3277204"/>
            <a:ext cx="2175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2" name="Google Shape;242;p19"/>
          <p:cNvSpPr txBox="1"/>
          <p:nvPr>
            <p:ph idx="4" type="subTitle"/>
          </p:nvPr>
        </p:nvSpPr>
        <p:spPr>
          <a:xfrm>
            <a:off x="3484350" y="3739175"/>
            <a:ext cx="2175300" cy="77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19"/>
          <p:cNvSpPr txBox="1"/>
          <p:nvPr>
            <p:ph idx="5" type="title"/>
          </p:nvPr>
        </p:nvSpPr>
        <p:spPr>
          <a:xfrm>
            <a:off x="6031147" y="2181386"/>
            <a:ext cx="2175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4" name="Google Shape;244;p19"/>
          <p:cNvSpPr txBox="1"/>
          <p:nvPr>
            <p:ph idx="6" type="subTitle"/>
          </p:nvPr>
        </p:nvSpPr>
        <p:spPr>
          <a:xfrm>
            <a:off x="6031147" y="2643356"/>
            <a:ext cx="2175300" cy="77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19"/>
          <p:cNvSpPr/>
          <p:nvPr/>
        </p:nvSpPr>
        <p:spPr>
          <a:xfrm rot="-5400000">
            <a:off x="5293136" y="215838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46" name="Google Shape;246;p19"/>
          <p:cNvSpPr/>
          <p:nvPr/>
        </p:nvSpPr>
        <p:spPr>
          <a:xfrm flipH="1" rot="10800000">
            <a:off x="6638852" y="3904664"/>
            <a:ext cx="2544561" cy="1238861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9"/>
          <p:cNvSpPr/>
          <p:nvPr/>
        </p:nvSpPr>
        <p:spPr>
          <a:xfrm rot="5400000">
            <a:off x="-261803" y="651438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"/>
          <p:cNvSpPr/>
          <p:nvPr/>
        </p:nvSpPr>
        <p:spPr>
          <a:xfrm rot="5400000">
            <a:off x="-278097" y="279080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50" name="Google Shape;250;p20"/>
          <p:cNvSpPr/>
          <p:nvPr/>
        </p:nvSpPr>
        <p:spPr>
          <a:xfrm rot="-5400000">
            <a:off x="4209847" y="207225"/>
            <a:ext cx="5200627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51" name="Google Shape;251;p20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52" name="Google Shape;252;p20"/>
          <p:cNvSpPr txBox="1"/>
          <p:nvPr>
            <p:ph idx="2" type="title"/>
          </p:nvPr>
        </p:nvSpPr>
        <p:spPr>
          <a:xfrm>
            <a:off x="2183334" y="1618250"/>
            <a:ext cx="19782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3" name="Google Shape;253;p20"/>
          <p:cNvSpPr txBox="1"/>
          <p:nvPr>
            <p:ph idx="1" type="subTitle"/>
          </p:nvPr>
        </p:nvSpPr>
        <p:spPr>
          <a:xfrm>
            <a:off x="2183334" y="1990793"/>
            <a:ext cx="19782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20"/>
          <p:cNvSpPr txBox="1"/>
          <p:nvPr>
            <p:ph idx="3" type="title"/>
          </p:nvPr>
        </p:nvSpPr>
        <p:spPr>
          <a:xfrm>
            <a:off x="6289750" y="1618250"/>
            <a:ext cx="19782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5" name="Google Shape;255;p20"/>
          <p:cNvSpPr txBox="1"/>
          <p:nvPr>
            <p:ph idx="4" type="subTitle"/>
          </p:nvPr>
        </p:nvSpPr>
        <p:spPr>
          <a:xfrm>
            <a:off x="6300179" y="1990793"/>
            <a:ext cx="19782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20"/>
          <p:cNvSpPr txBox="1"/>
          <p:nvPr>
            <p:ph idx="5" type="title"/>
          </p:nvPr>
        </p:nvSpPr>
        <p:spPr>
          <a:xfrm>
            <a:off x="2183334" y="3249875"/>
            <a:ext cx="19782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7" name="Google Shape;257;p20"/>
          <p:cNvSpPr txBox="1"/>
          <p:nvPr>
            <p:ph idx="6" type="subTitle"/>
          </p:nvPr>
        </p:nvSpPr>
        <p:spPr>
          <a:xfrm>
            <a:off x="2183334" y="3622418"/>
            <a:ext cx="19782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20"/>
          <p:cNvSpPr txBox="1"/>
          <p:nvPr>
            <p:ph idx="7" type="title"/>
          </p:nvPr>
        </p:nvSpPr>
        <p:spPr>
          <a:xfrm>
            <a:off x="6289750" y="3249875"/>
            <a:ext cx="19782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9" name="Google Shape;259;p20"/>
          <p:cNvSpPr txBox="1"/>
          <p:nvPr>
            <p:ph idx="8" type="subTitle"/>
          </p:nvPr>
        </p:nvSpPr>
        <p:spPr>
          <a:xfrm>
            <a:off x="6289746" y="3622418"/>
            <a:ext cx="19782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0" name="Google Shape;260;p20"/>
          <p:cNvGrpSpPr/>
          <p:nvPr/>
        </p:nvGrpSpPr>
        <p:grpSpPr>
          <a:xfrm>
            <a:off x="103344" y="4047218"/>
            <a:ext cx="840274" cy="962166"/>
            <a:chOff x="7852208" y="207243"/>
            <a:chExt cx="1130465" cy="1294452"/>
          </a:xfrm>
        </p:grpSpPr>
        <p:sp>
          <p:nvSpPr>
            <p:cNvPr id="261" name="Google Shape;261;p20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0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0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8" name="Google Shape;268;p20"/>
          <p:cNvSpPr/>
          <p:nvPr/>
        </p:nvSpPr>
        <p:spPr>
          <a:xfrm flipH="1" rot="-5400000">
            <a:off x="-466752" y="3780900"/>
            <a:ext cx="1781563" cy="1039206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 txBox="1"/>
          <p:nvPr>
            <p:ph type="title"/>
          </p:nvPr>
        </p:nvSpPr>
        <p:spPr>
          <a:xfrm>
            <a:off x="4562025" y="2985000"/>
            <a:ext cx="3801600" cy="5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" name="Google Shape;42;p3"/>
          <p:cNvSpPr txBox="1"/>
          <p:nvPr>
            <p:ph hasCustomPrompt="1" idx="2" type="title"/>
          </p:nvPr>
        </p:nvSpPr>
        <p:spPr>
          <a:xfrm>
            <a:off x="4562025" y="1712375"/>
            <a:ext cx="1134900" cy="6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" name="Google Shape;43;p3"/>
          <p:cNvSpPr/>
          <p:nvPr/>
        </p:nvSpPr>
        <p:spPr>
          <a:xfrm rot="-5400000">
            <a:off x="4280610" y="270248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4" name="Google Shape;44;p3"/>
          <p:cNvSpPr txBox="1"/>
          <p:nvPr>
            <p:ph idx="1" type="subTitle"/>
          </p:nvPr>
        </p:nvSpPr>
        <p:spPr>
          <a:xfrm>
            <a:off x="4562025" y="3854750"/>
            <a:ext cx="3801600" cy="3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"/>
          <p:cNvSpPr/>
          <p:nvPr/>
        </p:nvSpPr>
        <p:spPr>
          <a:xfrm flipH="1" rot="-5400000">
            <a:off x="4293910" y="279080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71" name="Google Shape;271;p21"/>
          <p:cNvSpPr/>
          <p:nvPr/>
        </p:nvSpPr>
        <p:spPr>
          <a:xfrm flipH="1" rot="5400000">
            <a:off x="-253173" y="207225"/>
            <a:ext cx="5200627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72" name="Google Shape;272;p21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3" name="Google Shape;273;p21"/>
          <p:cNvSpPr txBox="1"/>
          <p:nvPr>
            <p:ph idx="2" type="title"/>
          </p:nvPr>
        </p:nvSpPr>
        <p:spPr>
          <a:xfrm>
            <a:off x="1101225" y="1935485"/>
            <a:ext cx="19860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4" name="Google Shape;274;p21"/>
          <p:cNvSpPr txBox="1"/>
          <p:nvPr>
            <p:ph idx="1" type="subTitle"/>
          </p:nvPr>
        </p:nvSpPr>
        <p:spPr>
          <a:xfrm>
            <a:off x="1101225" y="2263396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21"/>
          <p:cNvSpPr txBox="1"/>
          <p:nvPr>
            <p:ph idx="3" type="title"/>
          </p:nvPr>
        </p:nvSpPr>
        <p:spPr>
          <a:xfrm>
            <a:off x="3578998" y="1935485"/>
            <a:ext cx="19860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6" name="Google Shape;276;p21"/>
          <p:cNvSpPr txBox="1"/>
          <p:nvPr>
            <p:ph idx="4" type="subTitle"/>
          </p:nvPr>
        </p:nvSpPr>
        <p:spPr>
          <a:xfrm>
            <a:off x="3578998" y="2263396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21"/>
          <p:cNvSpPr txBox="1"/>
          <p:nvPr>
            <p:ph idx="5" type="title"/>
          </p:nvPr>
        </p:nvSpPr>
        <p:spPr>
          <a:xfrm>
            <a:off x="1101225" y="3749885"/>
            <a:ext cx="19860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8" name="Google Shape;278;p21"/>
          <p:cNvSpPr txBox="1"/>
          <p:nvPr>
            <p:ph idx="6" type="subTitle"/>
          </p:nvPr>
        </p:nvSpPr>
        <p:spPr>
          <a:xfrm>
            <a:off x="1101225" y="4077796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21"/>
          <p:cNvSpPr txBox="1"/>
          <p:nvPr>
            <p:ph idx="7" type="title"/>
          </p:nvPr>
        </p:nvSpPr>
        <p:spPr>
          <a:xfrm>
            <a:off x="3578998" y="3749885"/>
            <a:ext cx="19860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0" name="Google Shape;280;p21"/>
          <p:cNvSpPr txBox="1"/>
          <p:nvPr>
            <p:ph idx="8" type="subTitle"/>
          </p:nvPr>
        </p:nvSpPr>
        <p:spPr>
          <a:xfrm>
            <a:off x="3578998" y="4077796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21"/>
          <p:cNvSpPr txBox="1"/>
          <p:nvPr>
            <p:ph idx="9" type="title"/>
          </p:nvPr>
        </p:nvSpPr>
        <p:spPr>
          <a:xfrm>
            <a:off x="6056777" y="1935485"/>
            <a:ext cx="19860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2" name="Google Shape;282;p21"/>
          <p:cNvSpPr txBox="1"/>
          <p:nvPr>
            <p:ph idx="13" type="subTitle"/>
          </p:nvPr>
        </p:nvSpPr>
        <p:spPr>
          <a:xfrm>
            <a:off x="6056777" y="2263396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21"/>
          <p:cNvSpPr txBox="1"/>
          <p:nvPr>
            <p:ph idx="14" type="title"/>
          </p:nvPr>
        </p:nvSpPr>
        <p:spPr>
          <a:xfrm>
            <a:off x="6056777" y="3749885"/>
            <a:ext cx="19860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4" name="Google Shape;284;p21"/>
          <p:cNvSpPr txBox="1"/>
          <p:nvPr>
            <p:ph idx="15" type="subTitle"/>
          </p:nvPr>
        </p:nvSpPr>
        <p:spPr>
          <a:xfrm>
            <a:off x="6056777" y="4077796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_1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"/>
          <p:cNvSpPr/>
          <p:nvPr/>
        </p:nvSpPr>
        <p:spPr>
          <a:xfrm flipH="1" rot="-5400000">
            <a:off x="5293136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87" name="Google Shape;287;p22"/>
          <p:cNvSpPr/>
          <p:nvPr/>
        </p:nvSpPr>
        <p:spPr>
          <a:xfrm flipH="1" rot="5400000">
            <a:off x="-2618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88" name="Google Shape;288;p22"/>
          <p:cNvSpPr txBox="1"/>
          <p:nvPr>
            <p:ph hasCustomPrompt="1" type="title"/>
          </p:nvPr>
        </p:nvSpPr>
        <p:spPr>
          <a:xfrm>
            <a:off x="1303650" y="2087440"/>
            <a:ext cx="11004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9" name="Google Shape;289;p22"/>
          <p:cNvSpPr txBox="1"/>
          <p:nvPr>
            <p:ph idx="1" type="subTitle"/>
          </p:nvPr>
        </p:nvSpPr>
        <p:spPr>
          <a:xfrm>
            <a:off x="720000" y="3818850"/>
            <a:ext cx="22677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90" name="Google Shape;290;p22"/>
          <p:cNvSpPr txBox="1"/>
          <p:nvPr>
            <p:ph idx="2" type="subTitle"/>
          </p:nvPr>
        </p:nvSpPr>
        <p:spPr>
          <a:xfrm>
            <a:off x="720000" y="3343500"/>
            <a:ext cx="22677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1" name="Google Shape;291;p22"/>
          <p:cNvSpPr txBox="1"/>
          <p:nvPr>
            <p:ph hasCustomPrompt="1" idx="3" type="title"/>
          </p:nvPr>
        </p:nvSpPr>
        <p:spPr>
          <a:xfrm>
            <a:off x="3873150" y="2087440"/>
            <a:ext cx="13977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2" name="Google Shape;292;p22"/>
          <p:cNvSpPr txBox="1"/>
          <p:nvPr>
            <p:ph idx="4" type="subTitle"/>
          </p:nvPr>
        </p:nvSpPr>
        <p:spPr>
          <a:xfrm>
            <a:off x="3438150" y="3818850"/>
            <a:ext cx="22677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93" name="Google Shape;293;p22"/>
          <p:cNvSpPr txBox="1"/>
          <p:nvPr>
            <p:ph idx="5" type="subTitle"/>
          </p:nvPr>
        </p:nvSpPr>
        <p:spPr>
          <a:xfrm>
            <a:off x="3438150" y="3343500"/>
            <a:ext cx="22677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4" name="Google Shape;294;p22"/>
          <p:cNvSpPr txBox="1"/>
          <p:nvPr>
            <p:ph hasCustomPrompt="1" idx="6" type="title"/>
          </p:nvPr>
        </p:nvSpPr>
        <p:spPr>
          <a:xfrm>
            <a:off x="6591300" y="2087440"/>
            <a:ext cx="13977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5" name="Google Shape;295;p22"/>
          <p:cNvSpPr txBox="1"/>
          <p:nvPr>
            <p:ph idx="7" type="subTitle"/>
          </p:nvPr>
        </p:nvSpPr>
        <p:spPr>
          <a:xfrm>
            <a:off x="6156300" y="3818850"/>
            <a:ext cx="22677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96" name="Google Shape;296;p22"/>
          <p:cNvSpPr txBox="1"/>
          <p:nvPr>
            <p:ph idx="8" type="subTitle"/>
          </p:nvPr>
        </p:nvSpPr>
        <p:spPr>
          <a:xfrm>
            <a:off x="6156300" y="3343500"/>
            <a:ext cx="22677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7" name="Google Shape;297;p22"/>
          <p:cNvSpPr txBox="1"/>
          <p:nvPr>
            <p:ph idx="9"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3"/>
          <p:cNvSpPr/>
          <p:nvPr/>
        </p:nvSpPr>
        <p:spPr>
          <a:xfrm rot="5400000">
            <a:off x="-256848" y="651438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0" name="Google Shape;300;p23"/>
          <p:cNvSpPr/>
          <p:nvPr/>
        </p:nvSpPr>
        <p:spPr>
          <a:xfrm rot="-5400000">
            <a:off x="5298090" y="215838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1" name="Google Shape;301;p23"/>
          <p:cNvSpPr txBox="1"/>
          <p:nvPr>
            <p:ph type="title"/>
          </p:nvPr>
        </p:nvSpPr>
        <p:spPr>
          <a:xfrm>
            <a:off x="713225" y="539525"/>
            <a:ext cx="77175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4" name="Google Shape;304;p24"/>
          <p:cNvSpPr/>
          <p:nvPr/>
        </p:nvSpPr>
        <p:spPr>
          <a:xfrm rot="-5400000">
            <a:off x="46519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5" name="Google Shape;305;p24"/>
          <p:cNvSpPr/>
          <p:nvPr/>
        </p:nvSpPr>
        <p:spPr>
          <a:xfrm rot="5400000">
            <a:off x="-219901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6" name="Google Shape;306;p24"/>
          <p:cNvSpPr/>
          <p:nvPr/>
        </p:nvSpPr>
        <p:spPr>
          <a:xfrm flipH="1" rot="10800000">
            <a:off x="6053352" y="3638792"/>
            <a:ext cx="3090648" cy="1504733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7" name="Google Shape;307;p24"/>
          <p:cNvGrpSpPr/>
          <p:nvPr/>
        </p:nvGrpSpPr>
        <p:grpSpPr>
          <a:xfrm rot="10800000">
            <a:off x="67466" y="3944015"/>
            <a:ext cx="609239" cy="1228123"/>
            <a:chOff x="8415916" y="13915"/>
            <a:chExt cx="609239" cy="1228123"/>
          </a:xfrm>
        </p:grpSpPr>
        <p:sp>
          <p:nvSpPr>
            <p:cNvPr id="308" name="Google Shape;308;p24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4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4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4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4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4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4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5" name="Google Shape;315;p24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16" name="Google Shape;316;p24"/>
          <p:cNvSpPr txBox="1"/>
          <p:nvPr>
            <p:ph idx="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1_1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9" name="Google Shape;319;p25"/>
          <p:cNvSpPr/>
          <p:nvPr/>
        </p:nvSpPr>
        <p:spPr>
          <a:xfrm rot="-5400000">
            <a:off x="46519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20" name="Google Shape;320;p25"/>
          <p:cNvSpPr/>
          <p:nvPr/>
        </p:nvSpPr>
        <p:spPr>
          <a:xfrm rot="5400000">
            <a:off x="-219901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21" name="Google Shape;321;p25"/>
          <p:cNvSpPr/>
          <p:nvPr/>
        </p:nvSpPr>
        <p:spPr>
          <a:xfrm rot="10800000">
            <a:off x="-44198" y="3638792"/>
            <a:ext cx="3090648" cy="1504733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2" name="Google Shape;322;p25"/>
          <p:cNvGrpSpPr/>
          <p:nvPr/>
        </p:nvGrpSpPr>
        <p:grpSpPr>
          <a:xfrm rot="10800000">
            <a:off x="67466" y="3944015"/>
            <a:ext cx="609239" cy="1228123"/>
            <a:chOff x="8415916" y="13915"/>
            <a:chExt cx="609239" cy="1228123"/>
          </a:xfrm>
        </p:grpSpPr>
        <p:sp>
          <p:nvSpPr>
            <p:cNvPr id="323" name="Google Shape;323;p25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5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5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5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5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5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5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0" name="Google Shape;330;p25"/>
          <p:cNvSpPr txBox="1"/>
          <p:nvPr>
            <p:ph type="title"/>
          </p:nvPr>
        </p:nvSpPr>
        <p:spPr>
          <a:xfrm>
            <a:off x="713232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1" name="Google Shape;331;p25"/>
          <p:cNvSpPr txBox="1"/>
          <p:nvPr>
            <p:ph idx="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1_1_1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4" name="Google Shape;334;p26"/>
          <p:cNvSpPr/>
          <p:nvPr/>
        </p:nvSpPr>
        <p:spPr>
          <a:xfrm rot="-5400000">
            <a:off x="46519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35" name="Google Shape;335;p26"/>
          <p:cNvSpPr/>
          <p:nvPr/>
        </p:nvSpPr>
        <p:spPr>
          <a:xfrm rot="5400000">
            <a:off x="-219901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36" name="Google Shape;336;p26"/>
          <p:cNvSpPr/>
          <p:nvPr/>
        </p:nvSpPr>
        <p:spPr>
          <a:xfrm rot="10800000">
            <a:off x="-44198" y="3638792"/>
            <a:ext cx="3090648" cy="1504733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7" name="Google Shape;337;p26"/>
          <p:cNvGrpSpPr/>
          <p:nvPr/>
        </p:nvGrpSpPr>
        <p:grpSpPr>
          <a:xfrm rot="10800000">
            <a:off x="67466" y="3944015"/>
            <a:ext cx="609239" cy="1228123"/>
            <a:chOff x="8415916" y="13915"/>
            <a:chExt cx="609239" cy="1228123"/>
          </a:xfrm>
        </p:grpSpPr>
        <p:sp>
          <p:nvSpPr>
            <p:cNvPr id="338" name="Google Shape;338;p26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6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6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6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6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6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6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5" name="Google Shape;345;p26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46" name="Google Shape;346;p26"/>
          <p:cNvSpPr txBox="1"/>
          <p:nvPr>
            <p:ph idx="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2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7"/>
          <p:cNvSpPr/>
          <p:nvPr/>
        </p:nvSpPr>
        <p:spPr>
          <a:xfrm rot="5400000">
            <a:off x="-285585" y="216669"/>
            <a:ext cx="5263695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49" name="Google Shape;349;p27"/>
          <p:cNvSpPr/>
          <p:nvPr/>
        </p:nvSpPr>
        <p:spPr>
          <a:xfrm rot="10800000">
            <a:off x="-877" y="2971883"/>
            <a:ext cx="4436125" cy="2159800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7"/>
          <p:cNvSpPr/>
          <p:nvPr/>
        </p:nvSpPr>
        <p:spPr>
          <a:xfrm rot="-5400000">
            <a:off x="4279719" y="266223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51" name="Google Shape;351;p27"/>
          <p:cNvSpPr/>
          <p:nvPr/>
        </p:nvSpPr>
        <p:spPr>
          <a:xfrm rot="10800000">
            <a:off x="-877" y="-11817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7"/>
          <p:cNvSpPr/>
          <p:nvPr/>
        </p:nvSpPr>
        <p:spPr>
          <a:xfrm>
            <a:off x="7223998" y="3472833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7"/>
          <p:cNvSpPr/>
          <p:nvPr/>
        </p:nvSpPr>
        <p:spPr>
          <a:xfrm rot="-4419382">
            <a:off x="-639992" y="296076"/>
            <a:ext cx="4396790" cy="2564698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7"/>
          <p:cNvSpPr/>
          <p:nvPr/>
        </p:nvSpPr>
        <p:spPr>
          <a:xfrm rot="6402164">
            <a:off x="6695339" y="3284083"/>
            <a:ext cx="2759764" cy="1609802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5" name="Google Shape;355;p27"/>
          <p:cNvSpPr/>
          <p:nvPr/>
        </p:nvSpPr>
        <p:spPr>
          <a:xfrm rot="-5400000">
            <a:off x="7284673" y="96958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7"/>
          <p:cNvSpPr/>
          <p:nvPr/>
        </p:nvSpPr>
        <p:spPr>
          <a:xfrm rot="10800000">
            <a:off x="9124309" y="3623527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7"/>
          <p:cNvSpPr/>
          <p:nvPr/>
        </p:nvSpPr>
        <p:spPr>
          <a:xfrm rot="10800000">
            <a:off x="9124309" y="2712403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7"/>
          <p:cNvSpPr/>
          <p:nvPr/>
        </p:nvSpPr>
        <p:spPr>
          <a:xfrm flipH="1" rot="10800000">
            <a:off x="7998430" y="5122389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7"/>
          <p:cNvSpPr/>
          <p:nvPr/>
        </p:nvSpPr>
        <p:spPr>
          <a:xfrm flipH="1" rot="10800000">
            <a:off x="7998430" y="5122389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0" name="Google Shape;360;p27"/>
          <p:cNvGrpSpPr/>
          <p:nvPr/>
        </p:nvGrpSpPr>
        <p:grpSpPr>
          <a:xfrm rot="10800000">
            <a:off x="160450" y="3629988"/>
            <a:ext cx="1130465" cy="1294452"/>
            <a:chOff x="7852208" y="207243"/>
            <a:chExt cx="1130465" cy="1294452"/>
          </a:xfrm>
        </p:grpSpPr>
        <p:sp>
          <p:nvSpPr>
            <p:cNvPr id="361" name="Google Shape;361;p27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7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7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7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7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7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7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8" name="Google Shape;368;p27"/>
          <p:cNvGrpSpPr/>
          <p:nvPr/>
        </p:nvGrpSpPr>
        <p:grpSpPr>
          <a:xfrm rot="10800000">
            <a:off x="7797450" y="51438"/>
            <a:ext cx="1130465" cy="1294452"/>
            <a:chOff x="7852208" y="207243"/>
            <a:chExt cx="1130465" cy="1294452"/>
          </a:xfrm>
        </p:grpSpPr>
        <p:sp>
          <p:nvSpPr>
            <p:cNvPr id="369" name="Google Shape;369;p27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7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7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7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7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7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7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6" name="Google Shape;376;p27"/>
          <p:cNvSpPr txBox="1"/>
          <p:nvPr>
            <p:ph type="title"/>
          </p:nvPr>
        </p:nvSpPr>
        <p:spPr>
          <a:xfrm>
            <a:off x="2424600" y="539512"/>
            <a:ext cx="4294800" cy="8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77" name="Google Shape;377;p27"/>
          <p:cNvSpPr txBox="1"/>
          <p:nvPr>
            <p:ph idx="1" type="subTitle"/>
          </p:nvPr>
        </p:nvSpPr>
        <p:spPr>
          <a:xfrm>
            <a:off x="2854650" y="1661750"/>
            <a:ext cx="3434700" cy="115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27"/>
          <p:cNvSpPr txBox="1"/>
          <p:nvPr/>
        </p:nvSpPr>
        <p:spPr>
          <a:xfrm>
            <a:off x="1683150" y="4214975"/>
            <a:ext cx="5777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b="1" lang="en" sz="1200">
                <a:solidFill>
                  <a:srgbClr val="43434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, and includes icons by </a:t>
            </a:r>
            <a:r>
              <a:rPr b="1" lang="en" sz="1200">
                <a:solidFill>
                  <a:srgbClr val="43434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b="1" lang="en" sz="1200">
                <a:solidFill>
                  <a:srgbClr val="43434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8"/>
          <p:cNvSpPr/>
          <p:nvPr/>
        </p:nvSpPr>
        <p:spPr>
          <a:xfrm rot="5400000">
            <a:off x="-256848" y="651438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81" name="Google Shape;381;p28"/>
          <p:cNvSpPr/>
          <p:nvPr/>
        </p:nvSpPr>
        <p:spPr>
          <a:xfrm rot="-5400000">
            <a:off x="5298090" y="215838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2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9"/>
          <p:cNvSpPr/>
          <p:nvPr/>
        </p:nvSpPr>
        <p:spPr>
          <a:xfrm rot="-5400000">
            <a:off x="46519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84" name="Google Shape;384;p29"/>
          <p:cNvSpPr/>
          <p:nvPr/>
        </p:nvSpPr>
        <p:spPr>
          <a:xfrm rot="5400000">
            <a:off x="-219901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9_1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0"/>
          <p:cNvSpPr/>
          <p:nvPr/>
        </p:nvSpPr>
        <p:spPr>
          <a:xfrm rot="-5400000">
            <a:off x="46519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87" name="Google Shape;387;p30"/>
          <p:cNvSpPr/>
          <p:nvPr/>
        </p:nvSpPr>
        <p:spPr>
          <a:xfrm rot="5400000">
            <a:off x="-219901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88" name="Google Shape;388;p30"/>
          <p:cNvSpPr/>
          <p:nvPr/>
        </p:nvSpPr>
        <p:spPr>
          <a:xfrm flipH="1" rot="10800000">
            <a:off x="6638852" y="3904664"/>
            <a:ext cx="2544561" cy="1238861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0"/>
          <p:cNvSpPr/>
          <p:nvPr/>
        </p:nvSpPr>
        <p:spPr>
          <a:xfrm flipH="1">
            <a:off x="2" y="-11"/>
            <a:ext cx="2544561" cy="1238861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/>
          <p:nvPr/>
        </p:nvSpPr>
        <p:spPr>
          <a:xfrm rot="10800000">
            <a:off x="-8002" y="2967570"/>
            <a:ext cx="4436125" cy="2159800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4"/>
          <p:cNvSpPr/>
          <p:nvPr/>
        </p:nvSpPr>
        <p:spPr>
          <a:xfrm rot="-5400000">
            <a:off x="4272594" y="261911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8" name="Google Shape;48;p4"/>
          <p:cNvSpPr/>
          <p:nvPr/>
        </p:nvSpPr>
        <p:spPr>
          <a:xfrm rot="5400000">
            <a:off x="-292710" y="212357"/>
            <a:ext cx="5263695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9" name="Google Shape;49;p4"/>
          <p:cNvSpPr/>
          <p:nvPr/>
        </p:nvSpPr>
        <p:spPr>
          <a:xfrm rot="10800000">
            <a:off x="-8002" y="-16130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7216873" y="3468520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 rot="-5400000">
            <a:off x="7277548" y="92645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 rot="10800000">
            <a:off x="9117184" y="3619214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/>
          <p:nvPr/>
        </p:nvSpPr>
        <p:spPr>
          <a:xfrm rot="10800000">
            <a:off x="9117184" y="2708091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4"/>
          <p:cNvSpPr/>
          <p:nvPr/>
        </p:nvSpPr>
        <p:spPr>
          <a:xfrm flipH="1" rot="10800000">
            <a:off x="7991305" y="5118077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4"/>
          <p:cNvSpPr/>
          <p:nvPr/>
        </p:nvSpPr>
        <p:spPr>
          <a:xfrm flipH="1" rot="10800000">
            <a:off x="7991305" y="5118077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4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7" name="Google Shape;57;p4"/>
          <p:cNvSpPr txBox="1"/>
          <p:nvPr>
            <p:ph idx="1" type="body"/>
          </p:nvPr>
        </p:nvSpPr>
        <p:spPr>
          <a:xfrm>
            <a:off x="720000" y="1118401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/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58" name="Google Shape;58;p4"/>
          <p:cNvGrpSpPr/>
          <p:nvPr/>
        </p:nvGrpSpPr>
        <p:grpSpPr>
          <a:xfrm>
            <a:off x="8013533" y="-43157"/>
            <a:ext cx="1130465" cy="1294452"/>
            <a:chOff x="7852208" y="207243"/>
            <a:chExt cx="1130465" cy="1294452"/>
          </a:xfrm>
        </p:grpSpPr>
        <p:sp>
          <p:nvSpPr>
            <p:cNvPr id="59" name="Google Shape;59;p4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9_1_1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1"/>
          <p:cNvSpPr/>
          <p:nvPr/>
        </p:nvSpPr>
        <p:spPr>
          <a:xfrm rot="-5400000">
            <a:off x="46519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92" name="Google Shape;392;p31"/>
          <p:cNvSpPr/>
          <p:nvPr/>
        </p:nvSpPr>
        <p:spPr>
          <a:xfrm rot="5400000">
            <a:off x="-219901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93" name="Google Shape;393;p31"/>
          <p:cNvSpPr/>
          <p:nvPr/>
        </p:nvSpPr>
        <p:spPr>
          <a:xfrm flipH="1">
            <a:off x="2" y="-11"/>
            <a:ext cx="2544561" cy="1238861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1"/>
          <p:cNvSpPr/>
          <p:nvPr/>
        </p:nvSpPr>
        <p:spPr>
          <a:xfrm flipH="1" rot="10800000">
            <a:off x="6638852" y="3904664"/>
            <a:ext cx="2544561" cy="1238861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9_1_1_1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2"/>
          <p:cNvSpPr/>
          <p:nvPr/>
        </p:nvSpPr>
        <p:spPr>
          <a:xfrm rot="-5400000">
            <a:off x="46519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97" name="Google Shape;397;p32"/>
          <p:cNvSpPr/>
          <p:nvPr/>
        </p:nvSpPr>
        <p:spPr>
          <a:xfrm rot="5400000">
            <a:off x="-219901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98" name="Google Shape;398;p32"/>
          <p:cNvSpPr/>
          <p:nvPr/>
        </p:nvSpPr>
        <p:spPr>
          <a:xfrm flipH="1">
            <a:off x="2" y="-11"/>
            <a:ext cx="2544561" cy="1238861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2"/>
          <p:cNvSpPr/>
          <p:nvPr/>
        </p:nvSpPr>
        <p:spPr>
          <a:xfrm flipH="1" rot="10800000">
            <a:off x="6638852" y="3904664"/>
            <a:ext cx="2544561" cy="1238861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2"/>
          <p:cNvSpPr/>
          <p:nvPr/>
        </p:nvSpPr>
        <p:spPr>
          <a:xfrm rot="-4397836">
            <a:off x="-311980" y="237797"/>
            <a:ext cx="2759764" cy="1609802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1" name="Google Shape;401;p32"/>
          <p:cNvSpPr/>
          <p:nvPr/>
        </p:nvSpPr>
        <p:spPr>
          <a:xfrm rot="6402164">
            <a:off x="6636020" y="3164622"/>
            <a:ext cx="2759764" cy="1609802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/>
          <p:nvPr/>
        </p:nvSpPr>
        <p:spPr>
          <a:xfrm rot="5400000">
            <a:off x="-278075" y="272775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8" name="Google Shape;68;p5"/>
          <p:cNvSpPr/>
          <p:nvPr/>
        </p:nvSpPr>
        <p:spPr>
          <a:xfrm rot="-5400000">
            <a:off x="4196570" y="244882"/>
            <a:ext cx="5200627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9" name="Google Shape;69;p5"/>
          <p:cNvSpPr/>
          <p:nvPr/>
        </p:nvSpPr>
        <p:spPr>
          <a:xfrm flipH="1" rot="10800000">
            <a:off x="7839328" y="2932"/>
            <a:ext cx="1351534" cy="1205338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"/>
          <p:cNvSpPr/>
          <p:nvPr/>
        </p:nvSpPr>
        <p:spPr>
          <a:xfrm rot="7519913">
            <a:off x="7232322" y="4150422"/>
            <a:ext cx="1906766" cy="1112448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" name="Google Shape;71;p5"/>
          <p:cNvGrpSpPr/>
          <p:nvPr/>
        </p:nvGrpSpPr>
        <p:grpSpPr>
          <a:xfrm rot="8723373">
            <a:off x="8344582" y="-45322"/>
            <a:ext cx="763702" cy="1539495"/>
            <a:chOff x="8415916" y="13915"/>
            <a:chExt cx="609239" cy="1228123"/>
          </a:xfrm>
        </p:grpSpPr>
        <p:sp>
          <p:nvSpPr>
            <p:cNvPr id="72" name="Google Shape;72;p5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rgbClr val="FBB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rgbClr val="FBB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rgbClr val="FBB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rgbClr val="BDBF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rgbClr val="CDD7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rgbClr val="FFE8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" name="Google Shape;79;p5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0" name="Google Shape;80;p5"/>
          <p:cNvSpPr txBox="1"/>
          <p:nvPr>
            <p:ph idx="1" type="subTitle"/>
          </p:nvPr>
        </p:nvSpPr>
        <p:spPr>
          <a:xfrm>
            <a:off x="5055286" y="3806972"/>
            <a:ext cx="2505600" cy="64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1" name="Google Shape;81;p5"/>
          <p:cNvSpPr txBox="1"/>
          <p:nvPr>
            <p:ph idx="2" type="subTitle"/>
          </p:nvPr>
        </p:nvSpPr>
        <p:spPr>
          <a:xfrm>
            <a:off x="1583289" y="3806972"/>
            <a:ext cx="2505600" cy="64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2" name="Google Shape;82;p5"/>
          <p:cNvSpPr txBox="1"/>
          <p:nvPr>
            <p:ph idx="3" type="subTitle"/>
          </p:nvPr>
        </p:nvSpPr>
        <p:spPr>
          <a:xfrm>
            <a:off x="5055276" y="3376024"/>
            <a:ext cx="2505600" cy="4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3" name="Google Shape;83;p5"/>
          <p:cNvSpPr txBox="1"/>
          <p:nvPr>
            <p:ph idx="4" type="subTitle"/>
          </p:nvPr>
        </p:nvSpPr>
        <p:spPr>
          <a:xfrm>
            <a:off x="1583300" y="3376024"/>
            <a:ext cx="2505600" cy="4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"/>
          <p:cNvSpPr/>
          <p:nvPr/>
        </p:nvSpPr>
        <p:spPr>
          <a:xfrm rot="-5400000">
            <a:off x="4651903" y="252785"/>
            <a:ext cx="4748937" cy="423524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6" name="Google Shape;86;p6"/>
          <p:cNvSpPr/>
          <p:nvPr/>
        </p:nvSpPr>
        <p:spPr>
          <a:xfrm rot="5400000">
            <a:off x="-219901" y="1297625"/>
            <a:ext cx="4065802" cy="3626003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-44198" y="3638792"/>
            <a:ext cx="3090648" cy="1504733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" name="Google Shape;88;p6"/>
          <p:cNvGrpSpPr/>
          <p:nvPr/>
        </p:nvGrpSpPr>
        <p:grpSpPr>
          <a:xfrm rot="10800000">
            <a:off x="67466" y="3944015"/>
            <a:ext cx="609239" cy="1228123"/>
            <a:chOff x="8415916" y="13915"/>
            <a:chExt cx="609239" cy="1228123"/>
          </a:xfrm>
        </p:grpSpPr>
        <p:sp>
          <p:nvSpPr>
            <p:cNvPr id="89" name="Google Shape;89;p6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" name="Google Shape;96;p6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97" name="Google Shape;97;p6"/>
          <p:cNvGrpSpPr/>
          <p:nvPr/>
        </p:nvGrpSpPr>
        <p:grpSpPr>
          <a:xfrm flipH="1" rot="6139633">
            <a:off x="7941171" y="2111"/>
            <a:ext cx="832912" cy="953736"/>
            <a:chOff x="7852208" y="207243"/>
            <a:chExt cx="1130465" cy="1294452"/>
          </a:xfrm>
        </p:grpSpPr>
        <p:sp>
          <p:nvSpPr>
            <p:cNvPr id="98" name="Google Shape;98;p6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/>
          <p:nvPr/>
        </p:nvSpPr>
        <p:spPr>
          <a:xfrm rot="-5400000">
            <a:off x="4293910" y="279082"/>
            <a:ext cx="5141489" cy="4585332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07" name="Google Shape;107;p7"/>
          <p:cNvSpPr/>
          <p:nvPr/>
        </p:nvSpPr>
        <p:spPr>
          <a:xfrm rot="5400000">
            <a:off x="-253173" y="207225"/>
            <a:ext cx="5200627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08" name="Google Shape;108;p7"/>
          <p:cNvSpPr txBox="1"/>
          <p:nvPr>
            <p:ph type="title"/>
          </p:nvPr>
        </p:nvSpPr>
        <p:spPr>
          <a:xfrm>
            <a:off x="720000" y="539500"/>
            <a:ext cx="72195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9" name="Google Shape;109;p7"/>
          <p:cNvSpPr txBox="1"/>
          <p:nvPr>
            <p:ph idx="1" type="subTitle"/>
          </p:nvPr>
        </p:nvSpPr>
        <p:spPr>
          <a:xfrm>
            <a:off x="720000" y="1541950"/>
            <a:ext cx="4150800" cy="270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 Light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110" name="Google Shape;110;p7"/>
          <p:cNvGrpSpPr/>
          <p:nvPr/>
        </p:nvGrpSpPr>
        <p:grpSpPr>
          <a:xfrm rot="10800000">
            <a:off x="-17" y="3848043"/>
            <a:ext cx="1130465" cy="1294452"/>
            <a:chOff x="7852208" y="207243"/>
            <a:chExt cx="1130465" cy="1294452"/>
          </a:xfrm>
        </p:grpSpPr>
        <p:sp>
          <p:nvSpPr>
            <p:cNvPr id="111" name="Google Shape;111;p7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" name="Google Shape;118;p7"/>
          <p:cNvSpPr/>
          <p:nvPr/>
        </p:nvSpPr>
        <p:spPr>
          <a:xfrm flipH="1" rot="10800000">
            <a:off x="7839328" y="2932"/>
            <a:ext cx="1351534" cy="1205338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/>
          <p:nvPr/>
        </p:nvSpPr>
        <p:spPr>
          <a:xfrm rot="-5400000">
            <a:off x="4209847" y="207225"/>
            <a:ext cx="5200627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4707873" y="-5"/>
            <a:ext cx="4436125" cy="2159800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"/>
          <p:cNvSpPr/>
          <p:nvPr/>
        </p:nvSpPr>
        <p:spPr>
          <a:xfrm rot="5400000">
            <a:off x="-303110" y="177882"/>
            <a:ext cx="5263695" cy="4694319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23" name="Google Shape;123;p8"/>
          <p:cNvSpPr/>
          <p:nvPr/>
        </p:nvSpPr>
        <p:spPr>
          <a:xfrm rot="10800000">
            <a:off x="-18402" y="3009295"/>
            <a:ext cx="4436125" cy="2159800"/>
          </a:xfrm>
          <a:custGeom>
            <a:rect b="b" l="l" r="r" t="t"/>
            <a:pathLst>
              <a:path extrusionOk="0" h="86392" w="177445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"/>
          <p:cNvSpPr/>
          <p:nvPr/>
        </p:nvSpPr>
        <p:spPr>
          <a:xfrm rot="10800000">
            <a:off x="-18402" y="-29739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7206473" y="3402495"/>
            <a:ext cx="1964725" cy="1752200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"/>
          <p:cNvSpPr/>
          <p:nvPr/>
        </p:nvSpPr>
        <p:spPr>
          <a:xfrm rot="6402164">
            <a:off x="6677814" y="3245296"/>
            <a:ext cx="2759764" cy="1609802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" name="Google Shape;127;p8"/>
          <p:cNvSpPr txBox="1"/>
          <p:nvPr>
            <p:ph type="title"/>
          </p:nvPr>
        </p:nvSpPr>
        <p:spPr>
          <a:xfrm>
            <a:off x="1139400" y="1514850"/>
            <a:ext cx="6865200" cy="21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/>
          <p:nvPr/>
        </p:nvSpPr>
        <p:spPr>
          <a:xfrm flipH="1">
            <a:off x="42247" y="332588"/>
            <a:ext cx="4033634" cy="3703857"/>
          </a:xfrm>
          <a:custGeom>
            <a:rect b="b" l="l" r="r" t="t"/>
            <a:pathLst>
              <a:path extrusionOk="0" h="45364" w="49400">
                <a:moveTo>
                  <a:pt x="14184" y="2711"/>
                </a:moveTo>
                <a:cubicBezTo>
                  <a:pt x="9663" y="5563"/>
                  <a:pt x="2430" y="12657"/>
                  <a:pt x="830" y="17734"/>
                </a:cubicBezTo>
                <a:cubicBezTo>
                  <a:pt x="-770" y="22811"/>
                  <a:pt x="-74" y="28585"/>
                  <a:pt x="4586" y="33175"/>
                </a:cubicBezTo>
                <a:cubicBezTo>
                  <a:pt x="9246" y="37766"/>
                  <a:pt x="21627" y="44929"/>
                  <a:pt x="28791" y="45277"/>
                </a:cubicBezTo>
                <a:cubicBezTo>
                  <a:pt x="35955" y="45625"/>
                  <a:pt x="44649" y="41244"/>
                  <a:pt x="47570" y="35262"/>
                </a:cubicBezTo>
                <a:cubicBezTo>
                  <a:pt x="50491" y="29281"/>
                  <a:pt x="49587" y="15161"/>
                  <a:pt x="46318" y="9388"/>
                </a:cubicBezTo>
                <a:cubicBezTo>
                  <a:pt x="43049" y="3615"/>
                  <a:pt x="33312" y="1737"/>
                  <a:pt x="27956" y="624"/>
                </a:cubicBezTo>
                <a:cubicBezTo>
                  <a:pt x="22600" y="-489"/>
                  <a:pt x="18705" y="-141"/>
                  <a:pt x="14184" y="271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</p:sp>
      <p:sp>
        <p:nvSpPr>
          <p:cNvPr id="130" name="Google Shape;130;p9"/>
          <p:cNvSpPr txBox="1"/>
          <p:nvPr>
            <p:ph type="title"/>
          </p:nvPr>
        </p:nvSpPr>
        <p:spPr>
          <a:xfrm>
            <a:off x="713225" y="1368850"/>
            <a:ext cx="3600600" cy="77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 sz="52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1" name="Google Shape;131;p9"/>
          <p:cNvSpPr txBox="1"/>
          <p:nvPr>
            <p:ph idx="1" type="subTitle"/>
          </p:nvPr>
        </p:nvSpPr>
        <p:spPr>
          <a:xfrm>
            <a:off x="713225" y="2401350"/>
            <a:ext cx="3600600" cy="66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9"/>
          <p:cNvSpPr/>
          <p:nvPr/>
        </p:nvSpPr>
        <p:spPr>
          <a:xfrm flipH="1" rot="-5400000">
            <a:off x="3610265" y="-391313"/>
            <a:ext cx="5141489" cy="5926116"/>
          </a:xfrm>
          <a:custGeom>
            <a:rect b="b" l="l" r="r" t="t"/>
            <a:pathLst>
              <a:path extrusionOk="0" h="70088" w="78589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/>
          <p:nvPr>
            <p:ph type="title"/>
          </p:nvPr>
        </p:nvSpPr>
        <p:spPr>
          <a:xfrm>
            <a:off x="713225" y="1107725"/>
            <a:ext cx="3949800" cy="122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3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39496"/>
            <a:ext cx="8520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Slab"/>
              <a:buNone/>
              <a:defRPr sz="3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phueconomics@gmail.com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phueconomics@gmail.com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3"/>
          <p:cNvSpPr txBox="1"/>
          <p:nvPr>
            <p:ph idx="1" type="subTitle"/>
          </p:nvPr>
        </p:nvSpPr>
        <p:spPr>
          <a:xfrm>
            <a:off x="2305225" y="3262525"/>
            <a:ext cx="4528800" cy="2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11/11  Introductory Meeting</a:t>
            </a:r>
            <a:endParaRPr/>
          </a:p>
        </p:txBody>
      </p:sp>
      <p:sp>
        <p:nvSpPr>
          <p:cNvPr id="407" name="Google Shape;407;p33"/>
          <p:cNvSpPr txBox="1"/>
          <p:nvPr>
            <p:ph type="ctrTitle"/>
          </p:nvPr>
        </p:nvSpPr>
        <p:spPr>
          <a:xfrm>
            <a:off x="1129225" y="1638300"/>
            <a:ext cx="6881100" cy="165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chemeClr val="dk1"/>
                </a:solidFill>
              </a:rPr>
              <a:t>Welcome back to Economics Club!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2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Graphing Supply</a:t>
            </a:r>
            <a:endParaRPr/>
          </a:p>
        </p:txBody>
      </p:sp>
      <p:sp>
        <p:nvSpPr>
          <p:cNvPr id="606" name="Google Shape;606;p42"/>
          <p:cNvSpPr txBox="1"/>
          <p:nvPr/>
        </p:nvSpPr>
        <p:spPr>
          <a:xfrm>
            <a:off x="270300" y="1038800"/>
            <a:ext cx="8603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07" name="Google Shape;607;p42"/>
          <p:cNvSpPr txBox="1"/>
          <p:nvPr/>
        </p:nvSpPr>
        <p:spPr>
          <a:xfrm>
            <a:off x="622850" y="1235650"/>
            <a:ext cx="4420200" cy="28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★"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A supply curve is a graphical representation of a </a:t>
            </a:r>
            <a:r>
              <a:rPr lang="en" sz="1700" u="sng">
                <a:latin typeface="Nunito"/>
                <a:ea typeface="Nunito"/>
                <a:cs typeface="Nunito"/>
                <a:sym typeface="Nunito"/>
              </a:rPr>
              <a:t>supply schedule</a:t>
            </a:r>
            <a:endParaRPr sz="1700" u="sng">
              <a:latin typeface="Nunito"/>
              <a:ea typeface="Nunito"/>
              <a:cs typeface="Nunito"/>
              <a:sym typeface="Nuni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★"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The supply curve is </a:t>
            </a:r>
            <a:r>
              <a:rPr lang="en" sz="1700" u="sng">
                <a:latin typeface="Nunito"/>
                <a:ea typeface="Nunito"/>
                <a:cs typeface="Nunito"/>
                <a:sym typeface="Nunito"/>
              </a:rPr>
              <a:t>upward 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sloping, showing the </a:t>
            </a:r>
            <a:r>
              <a:rPr lang="en" sz="1700" u="sng">
                <a:latin typeface="Nunito"/>
                <a:ea typeface="Nunito"/>
                <a:cs typeface="Nunito"/>
                <a:sym typeface="Nunito"/>
              </a:rPr>
              <a:t>direct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 relationship between price (y-axis) and quantity supplied (x-axis)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★"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When looking at the supply curve, we assume all other factors are constant, or </a:t>
            </a:r>
            <a:r>
              <a:rPr i="1" lang="en" sz="1700" u="sng">
                <a:latin typeface="Nunito"/>
                <a:ea typeface="Nunito"/>
                <a:cs typeface="Nunito"/>
                <a:sym typeface="Nunito"/>
              </a:rPr>
              <a:t>ceteris paribus</a:t>
            </a:r>
            <a:endParaRPr i="1" sz="1700" u="sng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08" name="Google Shape;60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7550" y="1338625"/>
            <a:ext cx="3796150" cy="2847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3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Shifters of Supply</a:t>
            </a:r>
            <a:endParaRPr/>
          </a:p>
        </p:txBody>
      </p:sp>
      <p:sp>
        <p:nvSpPr>
          <p:cNvPr id="614" name="Google Shape;614;p43"/>
          <p:cNvSpPr txBox="1"/>
          <p:nvPr/>
        </p:nvSpPr>
        <p:spPr>
          <a:xfrm>
            <a:off x="1136375" y="1185425"/>
            <a:ext cx="68400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n" sz="2000">
                <a:latin typeface="Nunito"/>
                <a:ea typeface="Nunito"/>
                <a:cs typeface="Nunito"/>
                <a:sym typeface="Nunito"/>
              </a:rPr>
              <a:t>R</a:t>
            </a:r>
            <a:r>
              <a:rPr lang="en" sz="2000">
                <a:latin typeface="Nunito"/>
                <a:ea typeface="Nunito"/>
                <a:cs typeface="Nunito"/>
                <a:sym typeface="Nunito"/>
              </a:rPr>
              <a:t>esource (availability/cost)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n" sz="2000">
                <a:latin typeface="Nunito"/>
                <a:ea typeface="Nunito"/>
                <a:cs typeface="Nunito"/>
                <a:sym typeface="Nunito"/>
              </a:rPr>
              <a:t>O</a:t>
            </a:r>
            <a:r>
              <a:rPr lang="en" sz="2000">
                <a:latin typeface="Nunito"/>
                <a:ea typeface="Nunito"/>
                <a:cs typeface="Nunito"/>
                <a:sym typeface="Nunito"/>
              </a:rPr>
              <a:t>ther goods’ price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n" sz="2000">
                <a:latin typeface="Nunito"/>
                <a:ea typeface="Nunito"/>
                <a:cs typeface="Nunito"/>
                <a:sym typeface="Nunito"/>
              </a:rPr>
              <a:t>T</a:t>
            </a:r>
            <a:r>
              <a:rPr lang="en" sz="2000">
                <a:latin typeface="Nunito"/>
                <a:ea typeface="Nunito"/>
                <a:cs typeface="Nunito"/>
                <a:sym typeface="Nunito"/>
              </a:rPr>
              <a:t>axes, subsidies, gov. regulation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n" sz="2000">
                <a:latin typeface="Nunito"/>
                <a:ea typeface="Nunito"/>
                <a:cs typeface="Nunito"/>
                <a:sym typeface="Nunito"/>
              </a:rPr>
              <a:t>T</a:t>
            </a:r>
            <a:r>
              <a:rPr lang="en" sz="2000">
                <a:latin typeface="Nunito"/>
                <a:ea typeface="Nunito"/>
                <a:cs typeface="Nunito"/>
                <a:sym typeface="Nunito"/>
              </a:rPr>
              <a:t>echnology (productivity)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n" sz="2000"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lang="en" sz="2000">
                <a:latin typeface="Nunito"/>
                <a:ea typeface="Nunito"/>
                <a:cs typeface="Nunito"/>
                <a:sym typeface="Nunito"/>
              </a:rPr>
              <a:t>xpectations of the producer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n" sz="2000">
                <a:latin typeface="Nunito"/>
                <a:ea typeface="Nunito"/>
                <a:cs typeface="Nunito"/>
                <a:sym typeface="Nunito"/>
              </a:rPr>
              <a:t>N</a:t>
            </a:r>
            <a:r>
              <a:rPr lang="en" sz="2000">
                <a:latin typeface="Nunito"/>
                <a:ea typeface="Nunito"/>
                <a:cs typeface="Nunito"/>
                <a:sym typeface="Nunito"/>
              </a:rPr>
              <a:t>umber of firms in the industry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Remember the acronym </a:t>
            </a:r>
            <a:r>
              <a:rPr b="1" lang="en" sz="2000">
                <a:latin typeface="Nunito"/>
                <a:ea typeface="Nunito"/>
                <a:cs typeface="Nunito"/>
                <a:sym typeface="Nunito"/>
              </a:rPr>
              <a:t>ROTTEN!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4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Demand?</a:t>
            </a:r>
            <a:endParaRPr/>
          </a:p>
        </p:txBody>
      </p:sp>
      <p:sp>
        <p:nvSpPr>
          <p:cNvPr id="620" name="Google Shape;620;p44"/>
          <p:cNvSpPr txBox="1"/>
          <p:nvPr/>
        </p:nvSpPr>
        <p:spPr>
          <a:xfrm>
            <a:off x="463800" y="1071625"/>
            <a:ext cx="8216400" cy="42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The quantity of a good or service that consumers are willing and able to buy at given prices during a period of time.</a:t>
            </a:r>
            <a:endParaRPr sz="180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Example: You are </a:t>
            </a: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able </a:t>
            </a:r>
            <a:r>
              <a:rPr lang="en" sz="180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to purchase canned beans, but you aren’t </a:t>
            </a: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willing </a:t>
            </a:r>
            <a:r>
              <a:rPr lang="en" sz="180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to buy them then you do not demand them.</a:t>
            </a:r>
            <a:endParaRPr sz="180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Open Sans"/>
              <a:buChar char="●"/>
            </a:pP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Quantity Demanded</a:t>
            </a:r>
            <a:r>
              <a:rPr lang="en" sz="180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 is the specific amount of a good or service that people are willing to buy at a particular price at a particular point in time.</a:t>
            </a:r>
            <a:endParaRPr sz="180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What is the </a:t>
            </a: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Law of Demand?</a:t>
            </a:r>
            <a:endParaRPr sz="1800" u="sng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There is an INVERSE relationship between price and quantity demanded.</a:t>
            </a:r>
            <a:endParaRPr sz="1800">
              <a:solidFill>
                <a:srgbClr val="19191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5"/>
          <p:cNvSpPr txBox="1"/>
          <p:nvPr>
            <p:ph type="title"/>
          </p:nvPr>
        </p:nvSpPr>
        <p:spPr>
          <a:xfrm>
            <a:off x="720000" y="3870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does the Law of Demand Occur?</a:t>
            </a:r>
            <a:endParaRPr/>
          </a:p>
        </p:txBody>
      </p:sp>
      <p:sp>
        <p:nvSpPr>
          <p:cNvPr id="626" name="Google Shape;626;p45"/>
          <p:cNvSpPr txBox="1"/>
          <p:nvPr/>
        </p:nvSpPr>
        <p:spPr>
          <a:xfrm>
            <a:off x="270300" y="899050"/>
            <a:ext cx="8603400" cy="44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Open Sans"/>
              <a:buAutoNum type="arabicPeriod"/>
            </a:pPr>
            <a:r>
              <a:rPr lang="en" sz="16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The Substitution Effect</a:t>
            </a:r>
            <a:endParaRPr sz="1600" u="sng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If the price goes up for a product, consumers purchase less of that product and substitute it with another product.</a:t>
            </a:r>
            <a:endParaRPr sz="160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Pizza Hut vs. </a:t>
            </a:r>
            <a:r>
              <a:rPr lang="en" sz="160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Domino</a:t>
            </a:r>
            <a:r>
              <a:rPr lang="en" sz="160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’s</a:t>
            </a:r>
            <a:endParaRPr sz="160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Open Sans"/>
              <a:buAutoNum type="arabicPeriod"/>
            </a:pPr>
            <a:r>
              <a:rPr lang="en" sz="16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The Income Effect</a:t>
            </a:r>
            <a:endParaRPr sz="1600" u="sng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If a product’s price decreases, the consumers’ purchasing power increases, allowing them to purchase more.</a:t>
            </a:r>
            <a:endParaRPr sz="160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3. 	</a:t>
            </a:r>
            <a:r>
              <a:rPr lang="en" sz="16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Law of Diminishing Marginal Utility</a:t>
            </a:r>
            <a:endParaRPr sz="1600" u="sng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Utility = Satisfaction</a:t>
            </a:r>
            <a:endParaRPr sz="160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The more you buy of ANY GOOD the less satisfaction you get from each new unit consumed.</a:t>
            </a:r>
            <a:endParaRPr sz="160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Therefore, consumers are only willing to buy more, if the price falls</a:t>
            </a:r>
            <a:r>
              <a:rPr lang="en" sz="160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6"/>
          <p:cNvSpPr txBox="1"/>
          <p:nvPr>
            <p:ph type="title"/>
          </p:nvPr>
        </p:nvSpPr>
        <p:spPr>
          <a:xfrm>
            <a:off x="720000" y="7680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Shifters of Demand</a:t>
            </a:r>
            <a:endParaRPr/>
          </a:p>
        </p:txBody>
      </p:sp>
      <p:sp>
        <p:nvSpPr>
          <p:cNvPr id="632" name="Google Shape;632;p46"/>
          <p:cNvSpPr txBox="1"/>
          <p:nvPr/>
        </p:nvSpPr>
        <p:spPr>
          <a:xfrm>
            <a:off x="1254900" y="1419025"/>
            <a:ext cx="66342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Nunito"/>
              <a:buChar char="★"/>
            </a:pPr>
            <a:r>
              <a:rPr b="1" lang="en" sz="2600">
                <a:latin typeface="Nunito"/>
                <a:ea typeface="Nunito"/>
                <a:cs typeface="Nunito"/>
                <a:sym typeface="Nunito"/>
              </a:rPr>
              <a:t>T</a:t>
            </a:r>
            <a:r>
              <a:rPr lang="en" sz="2600">
                <a:latin typeface="Nunito"/>
                <a:ea typeface="Nunito"/>
                <a:cs typeface="Nunito"/>
                <a:sym typeface="Nunito"/>
              </a:rPr>
              <a:t>astes/preferences</a:t>
            </a:r>
            <a:endParaRPr sz="2600">
              <a:latin typeface="Nunito"/>
              <a:ea typeface="Nunito"/>
              <a:cs typeface="Nunito"/>
              <a:sym typeface="Nunito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Nunito"/>
              <a:buChar char="★"/>
            </a:pPr>
            <a:r>
              <a:rPr b="1" lang="en" sz="2600">
                <a:latin typeface="Nunito"/>
                <a:ea typeface="Nunito"/>
                <a:cs typeface="Nunito"/>
                <a:sym typeface="Nunito"/>
              </a:rPr>
              <a:t>R</a:t>
            </a:r>
            <a:r>
              <a:rPr lang="en" sz="2600">
                <a:latin typeface="Nunito"/>
                <a:ea typeface="Nunito"/>
                <a:cs typeface="Nunito"/>
                <a:sym typeface="Nunito"/>
              </a:rPr>
              <a:t>elated goods/services</a:t>
            </a:r>
            <a:endParaRPr sz="2600">
              <a:latin typeface="Nunito"/>
              <a:ea typeface="Nunito"/>
              <a:cs typeface="Nunito"/>
              <a:sym typeface="Nunito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Nunito"/>
              <a:buChar char="★"/>
            </a:pPr>
            <a:r>
              <a:rPr b="1" lang="en" sz="2600">
                <a:latin typeface="Nunito"/>
                <a:ea typeface="Nunito"/>
                <a:cs typeface="Nunito"/>
                <a:sym typeface="Nunito"/>
              </a:rPr>
              <a:t>I</a:t>
            </a:r>
            <a:r>
              <a:rPr lang="en" sz="2600">
                <a:latin typeface="Nunito"/>
                <a:ea typeface="Nunito"/>
                <a:cs typeface="Nunito"/>
                <a:sym typeface="Nunito"/>
              </a:rPr>
              <a:t>ncome</a:t>
            </a:r>
            <a:endParaRPr sz="2600">
              <a:latin typeface="Nunito"/>
              <a:ea typeface="Nunito"/>
              <a:cs typeface="Nunito"/>
              <a:sym typeface="Nunito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Nunito"/>
              <a:buChar char="★"/>
            </a:pPr>
            <a:r>
              <a:rPr b="1" lang="en" sz="2600">
                <a:latin typeface="Nunito"/>
                <a:ea typeface="Nunito"/>
                <a:cs typeface="Nunito"/>
                <a:sym typeface="Nunito"/>
              </a:rPr>
              <a:t>B</a:t>
            </a:r>
            <a:r>
              <a:rPr lang="en" sz="2600">
                <a:latin typeface="Nunito"/>
                <a:ea typeface="Nunito"/>
                <a:cs typeface="Nunito"/>
                <a:sym typeface="Nunito"/>
              </a:rPr>
              <a:t>uyers (number of them)</a:t>
            </a:r>
            <a:endParaRPr sz="2600">
              <a:latin typeface="Nunito"/>
              <a:ea typeface="Nunito"/>
              <a:cs typeface="Nunito"/>
              <a:sym typeface="Nunito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Nunito"/>
              <a:buChar char="★"/>
            </a:pPr>
            <a:r>
              <a:rPr b="1" lang="en" sz="2600"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lang="en" sz="2600">
                <a:latin typeface="Nunito"/>
                <a:ea typeface="Nunito"/>
                <a:cs typeface="Nunito"/>
                <a:sym typeface="Nunito"/>
              </a:rPr>
              <a:t>xpectations of price</a:t>
            </a:r>
            <a:endParaRPr sz="26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Nunito"/>
                <a:ea typeface="Nunito"/>
                <a:cs typeface="Nunito"/>
                <a:sym typeface="Nunito"/>
              </a:rPr>
              <a:t>Remember the acronym </a:t>
            </a:r>
            <a:r>
              <a:rPr b="1" lang="en" sz="2600">
                <a:latin typeface="Nunito"/>
                <a:ea typeface="Nunito"/>
                <a:cs typeface="Nunito"/>
                <a:sym typeface="Nunito"/>
              </a:rPr>
              <a:t>TRIBE</a:t>
            </a:r>
            <a:r>
              <a:rPr lang="en" sz="2600">
                <a:latin typeface="Nunito"/>
                <a:ea typeface="Nunito"/>
                <a:cs typeface="Nunito"/>
                <a:sym typeface="Nunito"/>
              </a:rPr>
              <a:t>!</a:t>
            </a:r>
            <a:endParaRPr sz="26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7"/>
          <p:cNvSpPr txBox="1"/>
          <p:nvPr>
            <p:ph idx="1" type="subTitle"/>
          </p:nvPr>
        </p:nvSpPr>
        <p:spPr>
          <a:xfrm>
            <a:off x="2056475" y="3053900"/>
            <a:ext cx="4528800" cy="2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luck! :)</a:t>
            </a:r>
            <a:endParaRPr/>
          </a:p>
        </p:txBody>
      </p:sp>
      <p:sp>
        <p:nvSpPr>
          <p:cNvPr id="638" name="Google Shape;638;p47"/>
          <p:cNvSpPr txBox="1"/>
          <p:nvPr>
            <p:ph type="ctrTitle"/>
          </p:nvPr>
        </p:nvSpPr>
        <p:spPr>
          <a:xfrm>
            <a:off x="960725" y="1213025"/>
            <a:ext cx="6881100" cy="165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chemeClr val="dk1"/>
                </a:solidFill>
              </a:rPr>
              <a:t>Bingo!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8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</a:t>
            </a:r>
            <a:endParaRPr>
              <a:solidFill>
                <a:schemeClr val="accent4"/>
              </a:solidFill>
            </a:endParaRPr>
          </a:p>
        </p:txBody>
      </p:sp>
      <p:grpSp>
        <p:nvGrpSpPr>
          <p:cNvPr id="644" name="Google Shape;644;p48"/>
          <p:cNvGrpSpPr/>
          <p:nvPr/>
        </p:nvGrpSpPr>
        <p:grpSpPr>
          <a:xfrm>
            <a:off x="8168094" y="186993"/>
            <a:ext cx="840274" cy="962166"/>
            <a:chOff x="7852208" y="207243"/>
            <a:chExt cx="1130465" cy="1294452"/>
          </a:xfrm>
        </p:grpSpPr>
        <p:sp>
          <p:nvSpPr>
            <p:cNvPr id="645" name="Google Shape;645;p48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8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8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8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8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8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8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2" name="Google Shape;652;p48"/>
          <p:cNvSpPr txBox="1"/>
          <p:nvPr/>
        </p:nvSpPr>
        <p:spPr>
          <a:xfrm>
            <a:off x="1887000" y="1432025"/>
            <a:ext cx="53700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Open Sans"/>
              <a:buChar char="★"/>
            </a:pPr>
            <a:r>
              <a:rPr lang="en" sz="20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Email: </a:t>
            </a:r>
            <a:r>
              <a:rPr lang="en" sz="2000" u="sng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phueconomics@gmail.com</a:t>
            </a:r>
            <a:endParaRPr sz="20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Open Sans"/>
              <a:buChar char="★"/>
            </a:pPr>
            <a:r>
              <a:rPr lang="en" sz="20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Website: phuhseconomics.weebly.com/</a:t>
            </a:r>
            <a:endParaRPr sz="20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Open Sans"/>
              <a:buChar char="★"/>
            </a:pPr>
            <a:r>
              <a:rPr lang="en" sz="20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Remind: @phuecon</a:t>
            </a:r>
            <a:endParaRPr sz="20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Open Sans"/>
              <a:buChar char="★"/>
            </a:pPr>
            <a:r>
              <a:rPr lang="en" sz="20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Instagram: @phueconomics</a:t>
            </a:r>
            <a:endParaRPr sz="20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9"/>
          <p:cNvSpPr txBox="1"/>
          <p:nvPr>
            <p:ph idx="1" type="subTitle"/>
          </p:nvPr>
        </p:nvSpPr>
        <p:spPr>
          <a:xfrm>
            <a:off x="2056475" y="3053900"/>
            <a:ext cx="4528800" cy="2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Away!!!</a:t>
            </a:r>
            <a:endParaRPr/>
          </a:p>
        </p:txBody>
      </p:sp>
      <p:sp>
        <p:nvSpPr>
          <p:cNvPr id="658" name="Google Shape;658;p49"/>
          <p:cNvSpPr txBox="1"/>
          <p:nvPr>
            <p:ph type="ctrTitle"/>
          </p:nvPr>
        </p:nvSpPr>
        <p:spPr>
          <a:xfrm>
            <a:off x="960725" y="1213025"/>
            <a:ext cx="6881100" cy="165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chemeClr val="dk1"/>
                </a:solidFill>
              </a:rPr>
              <a:t>Questions?!?!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50"/>
          <p:cNvSpPr txBox="1"/>
          <p:nvPr>
            <p:ph idx="1" type="subTitle"/>
          </p:nvPr>
        </p:nvSpPr>
        <p:spPr>
          <a:xfrm>
            <a:off x="2307600" y="2971150"/>
            <a:ext cx="45288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Meeting on 12/9 (2nd Friday)!!</a:t>
            </a:r>
            <a:endParaRPr/>
          </a:p>
        </p:txBody>
      </p:sp>
      <p:sp>
        <p:nvSpPr>
          <p:cNvPr id="664" name="Google Shape;664;p50"/>
          <p:cNvSpPr txBox="1"/>
          <p:nvPr>
            <p:ph type="ctrTitle"/>
          </p:nvPr>
        </p:nvSpPr>
        <p:spPr>
          <a:xfrm>
            <a:off x="1131450" y="1243025"/>
            <a:ext cx="6881100" cy="165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chemeClr val="dk1"/>
                </a:solidFill>
              </a:rPr>
              <a:t>Thank You!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34"/>
          <p:cNvGrpSpPr/>
          <p:nvPr/>
        </p:nvGrpSpPr>
        <p:grpSpPr>
          <a:xfrm>
            <a:off x="3025507" y="2899661"/>
            <a:ext cx="1218703" cy="973894"/>
            <a:chOff x="3025507" y="2747261"/>
            <a:chExt cx="1218703" cy="973894"/>
          </a:xfrm>
        </p:grpSpPr>
        <p:sp>
          <p:nvSpPr>
            <p:cNvPr id="413" name="Google Shape;413;p34"/>
            <p:cNvSpPr/>
            <p:nvPr/>
          </p:nvSpPr>
          <p:spPr>
            <a:xfrm rot="-900211">
              <a:off x="3352274" y="2906946"/>
              <a:ext cx="752321" cy="690856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14" name="Google Shape;414;p34"/>
            <p:cNvSpPr/>
            <p:nvPr/>
          </p:nvSpPr>
          <p:spPr>
            <a:xfrm rot="-503166">
              <a:off x="3281403" y="2826758"/>
              <a:ext cx="906925" cy="832716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</p:sp>
        <p:grpSp>
          <p:nvGrpSpPr>
            <p:cNvPr id="415" name="Google Shape;415;p34"/>
            <p:cNvGrpSpPr/>
            <p:nvPr/>
          </p:nvGrpSpPr>
          <p:grpSpPr>
            <a:xfrm rot="-6438566">
              <a:off x="3096684" y="2774606"/>
              <a:ext cx="363989" cy="416952"/>
              <a:chOff x="7852208" y="207243"/>
              <a:chExt cx="1130465" cy="1294452"/>
            </a:xfrm>
          </p:grpSpPr>
          <p:sp>
            <p:nvSpPr>
              <p:cNvPr id="416" name="Google Shape;416;p34"/>
              <p:cNvSpPr/>
              <p:nvPr/>
            </p:nvSpPr>
            <p:spPr>
              <a:xfrm flipH="1" rot="4411677">
                <a:off x="8651511" y="1388008"/>
                <a:ext cx="120707" cy="86962"/>
              </a:xfrm>
              <a:custGeom>
                <a:rect b="b" l="l" r="r" t="t"/>
                <a:pathLst>
                  <a:path extrusionOk="0" h="3193" w="4432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34"/>
              <p:cNvSpPr/>
              <p:nvPr/>
            </p:nvSpPr>
            <p:spPr>
              <a:xfrm flipH="1" rot="4411677">
                <a:off x="8865502" y="1014328"/>
                <a:ext cx="112536" cy="93744"/>
              </a:xfrm>
              <a:custGeom>
                <a:rect b="b" l="l" r="r" t="t"/>
                <a:pathLst>
                  <a:path extrusionOk="0" h="3442" w="4132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34"/>
              <p:cNvSpPr/>
              <p:nvPr/>
            </p:nvSpPr>
            <p:spPr>
              <a:xfrm flipH="1" rot="4411677">
                <a:off x="8730576" y="436004"/>
                <a:ext cx="112291" cy="74734"/>
              </a:xfrm>
              <a:custGeom>
                <a:rect b="b" l="l" r="r" t="t"/>
                <a:pathLst>
                  <a:path extrusionOk="0" h="2744" w="4123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34"/>
              <p:cNvSpPr/>
              <p:nvPr/>
            </p:nvSpPr>
            <p:spPr>
              <a:xfrm flipH="1" rot="4411677">
                <a:off x="8298828" y="304469"/>
                <a:ext cx="144129" cy="110112"/>
              </a:xfrm>
              <a:custGeom>
                <a:rect b="b" l="l" r="r" t="t"/>
                <a:pathLst>
                  <a:path extrusionOk="0" h="4043" w="5292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34"/>
              <p:cNvSpPr/>
              <p:nvPr/>
            </p:nvSpPr>
            <p:spPr>
              <a:xfrm flipH="1" rot="4411677">
                <a:off x="8474155" y="965386"/>
                <a:ext cx="98238" cy="71384"/>
              </a:xfrm>
              <a:custGeom>
                <a:rect b="b" l="l" r="r" t="t"/>
                <a:pathLst>
                  <a:path extrusionOk="0" h="2621" w="3607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34"/>
              <p:cNvSpPr/>
              <p:nvPr/>
            </p:nvSpPr>
            <p:spPr>
              <a:xfrm flipH="1" rot="4411677">
                <a:off x="8072404" y="617423"/>
                <a:ext cx="162976" cy="101397"/>
              </a:xfrm>
              <a:custGeom>
                <a:rect b="b" l="l" r="r" t="t"/>
                <a:pathLst>
                  <a:path extrusionOk="0" h="3723" w="5984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34"/>
              <p:cNvSpPr/>
              <p:nvPr/>
            </p:nvSpPr>
            <p:spPr>
              <a:xfrm flipH="1" rot="4411677">
                <a:off x="7848553" y="234593"/>
                <a:ext cx="116213" cy="79200"/>
              </a:xfrm>
              <a:custGeom>
                <a:rect b="b" l="l" r="r" t="t"/>
                <a:pathLst>
                  <a:path extrusionOk="0" h="2908" w="4267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23" name="Google Shape;423;p34"/>
          <p:cNvSpPr/>
          <p:nvPr/>
        </p:nvSpPr>
        <p:spPr>
          <a:xfrm rot="9396713">
            <a:off x="616737" y="1050360"/>
            <a:ext cx="906904" cy="832660"/>
          </a:xfrm>
          <a:custGeom>
            <a:rect b="b" l="l" r="r" t="t"/>
            <a:pathLst>
              <a:path extrusionOk="0" h="45364" w="49400">
                <a:moveTo>
                  <a:pt x="14184" y="2711"/>
                </a:moveTo>
                <a:cubicBezTo>
                  <a:pt x="9663" y="5563"/>
                  <a:pt x="2430" y="12657"/>
                  <a:pt x="830" y="17734"/>
                </a:cubicBezTo>
                <a:cubicBezTo>
                  <a:pt x="-770" y="22811"/>
                  <a:pt x="-74" y="28585"/>
                  <a:pt x="4586" y="33175"/>
                </a:cubicBezTo>
                <a:cubicBezTo>
                  <a:pt x="9246" y="37766"/>
                  <a:pt x="21627" y="44929"/>
                  <a:pt x="28791" y="45277"/>
                </a:cubicBezTo>
                <a:cubicBezTo>
                  <a:pt x="35955" y="45625"/>
                  <a:pt x="44649" y="41244"/>
                  <a:pt x="47570" y="35262"/>
                </a:cubicBezTo>
                <a:cubicBezTo>
                  <a:pt x="50491" y="29281"/>
                  <a:pt x="49587" y="15161"/>
                  <a:pt x="46318" y="9388"/>
                </a:cubicBezTo>
                <a:cubicBezTo>
                  <a:pt x="43049" y="3615"/>
                  <a:pt x="33312" y="1737"/>
                  <a:pt x="27956" y="624"/>
                </a:cubicBezTo>
                <a:cubicBezTo>
                  <a:pt x="22600" y="-489"/>
                  <a:pt x="18705" y="-141"/>
                  <a:pt x="14184" y="271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</p:sp>
      <p:sp>
        <p:nvSpPr>
          <p:cNvPr id="424" name="Google Shape;424;p34"/>
          <p:cNvSpPr/>
          <p:nvPr/>
        </p:nvSpPr>
        <p:spPr>
          <a:xfrm rot="10800000">
            <a:off x="678576" y="1185256"/>
            <a:ext cx="752362" cy="690894"/>
          </a:xfrm>
          <a:custGeom>
            <a:rect b="b" l="l" r="r" t="t"/>
            <a:pathLst>
              <a:path extrusionOk="0" h="45364" w="49400">
                <a:moveTo>
                  <a:pt x="14184" y="2711"/>
                </a:moveTo>
                <a:cubicBezTo>
                  <a:pt x="9663" y="5563"/>
                  <a:pt x="2430" y="12657"/>
                  <a:pt x="830" y="17734"/>
                </a:cubicBezTo>
                <a:cubicBezTo>
                  <a:pt x="-770" y="22811"/>
                  <a:pt x="-74" y="28585"/>
                  <a:pt x="4586" y="33175"/>
                </a:cubicBezTo>
                <a:cubicBezTo>
                  <a:pt x="9246" y="37766"/>
                  <a:pt x="21627" y="44929"/>
                  <a:pt x="28791" y="45277"/>
                </a:cubicBezTo>
                <a:cubicBezTo>
                  <a:pt x="35955" y="45625"/>
                  <a:pt x="44649" y="41244"/>
                  <a:pt x="47570" y="35262"/>
                </a:cubicBezTo>
                <a:cubicBezTo>
                  <a:pt x="50491" y="29281"/>
                  <a:pt x="49587" y="15161"/>
                  <a:pt x="46318" y="9388"/>
                </a:cubicBezTo>
                <a:cubicBezTo>
                  <a:pt x="43049" y="3615"/>
                  <a:pt x="33312" y="1737"/>
                  <a:pt x="27956" y="624"/>
                </a:cubicBezTo>
                <a:cubicBezTo>
                  <a:pt x="22600" y="-489"/>
                  <a:pt x="18705" y="-141"/>
                  <a:pt x="14184" y="2711"/>
                </a:cubicBezTo>
                <a:close/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425" name="Google Shape;425;p34"/>
          <p:cNvGrpSpPr/>
          <p:nvPr/>
        </p:nvGrpSpPr>
        <p:grpSpPr>
          <a:xfrm rot="3461228">
            <a:off x="1396133" y="1391023"/>
            <a:ext cx="363962" cy="416937"/>
            <a:chOff x="7852208" y="207243"/>
            <a:chExt cx="1130465" cy="1294452"/>
          </a:xfrm>
        </p:grpSpPr>
        <p:sp>
          <p:nvSpPr>
            <p:cNvPr id="426" name="Google Shape;426;p34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3" name="Google Shape;433;p34"/>
          <p:cNvGrpSpPr/>
          <p:nvPr/>
        </p:nvGrpSpPr>
        <p:grpSpPr>
          <a:xfrm>
            <a:off x="2987482" y="1077536"/>
            <a:ext cx="1218703" cy="973894"/>
            <a:chOff x="2987482" y="1077536"/>
            <a:chExt cx="1218703" cy="973894"/>
          </a:xfrm>
        </p:grpSpPr>
        <p:sp>
          <p:nvSpPr>
            <p:cNvPr id="434" name="Google Shape;434;p34"/>
            <p:cNvSpPr/>
            <p:nvPr/>
          </p:nvSpPr>
          <p:spPr>
            <a:xfrm rot="-503166">
              <a:off x="3243378" y="1157033"/>
              <a:ext cx="906925" cy="832716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</p:sp>
        <p:grpSp>
          <p:nvGrpSpPr>
            <p:cNvPr id="435" name="Google Shape;435;p34"/>
            <p:cNvGrpSpPr/>
            <p:nvPr/>
          </p:nvGrpSpPr>
          <p:grpSpPr>
            <a:xfrm rot="-6438566">
              <a:off x="3058659" y="1104881"/>
              <a:ext cx="363989" cy="416952"/>
              <a:chOff x="7852208" y="207243"/>
              <a:chExt cx="1130465" cy="1294452"/>
            </a:xfrm>
          </p:grpSpPr>
          <p:sp>
            <p:nvSpPr>
              <p:cNvPr id="436" name="Google Shape;436;p34"/>
              <p:cNvSpPr/>
              <p:nvPr/>
            </p:nvSpPr>
            <p:spPr>
              <a:xfrm flipH="1" rot="4411677">
                <a:off x="8651511" y="1388008"/>
                <a:ext cx="120707" cy="86962"/>
              </a:xfrm>
              <a:custGeom>
                <a:rect b="b" l="l" r="r" t="t"/>
                <a:pathLst>
                  <a:path extrusionOk="0" h="3193" w="4432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34"/>
              <p:cNvSpPr/>
              <p:nvPr/>
            </p:nvSpPr>
            <p:spPr>
              <a:xfrm flipH="1" rot="4411677">
                <a:off x="8865502" y="1014328"/>
                <a:ext cx="112536" cy="93744"/>
              </a:xfrm>
              <a:custGeom>
                <a:rect b="b" l="l" r="r" t="t"/>
                <a:pathLst>
                  <a:path extrusionOk="0" h="3442" w="4132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34"/>
              <p:cNvSpPr/>
              <p:nvPr/>
            </p:nvSpPr>
            <p:spPr>
              <a:xfrm flipH="1" rot="4411677">
                <a:off x="8730576" y="436004"/>
                <a:ext cx="112291" cy="74734"/>
              </a:xfrm>
              <a:custGeom>
                <a:rect b="b" l="l" r="r" t="t"/>
                <a:pathLst>
                  <a:path extrusionOk="0" h="2744" w="4123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34"/>
              <p:cNvSpPr/>
              <p:nvPr/>
            </p:nvSpPr>
            <p:spPr>
              <a:xfrm flipH="1" rot="4411677">
                <a:off x="8298828" y="304469"/>
                <a:ext cx="144129" cy="110112"/>
              </a:xfrm>
              <a:custGeom>
                <a:rect b="b" l="l" r="r" t="t"/>
                <a:pathLst>
                  <a:path extrusionOk="0" h="4043" w="5292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34"/>
              <p:cNvSpPr/>
              <p:nvPr/>
            </p:nvSpPr>
            <p:spPr>
              <a:xfrm flipH="1" rot="4411677">
                <a:off x="8474155" y="965386"/>
                <a:ext cx="98238" cy="71384"/>
              </a:xfrm>
              <a:custGeom>
                <a:rect b="b" l="l" r="r" t="t"/>
                <a:pathLst>
                  <a:path extrusionOk="0" h="2621" w="3607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34"/>
              <p:cNvSpPr/>
              <p:nvPr/>
            </p:nvSpPr>
            <p:spPr>
              <a:xfrm flipH="1" rot="4411677">
                <a:off x="8072404" y="617423"/>
                <a:ext cx="162976" cy="101397"/>
              </a:xfrm>
              <a:custGeom>
                <a:rect b="b" l="l" r="r" t="t"/>
                <a:pathLst>
                  <a:path extrusionOk="0" h="3723" w="5984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34"/>
              <p:cNvSpPr/>
              <p:nvPr/>
            </p:nvSpPr>
            <p:spPr>
              <a:xfrm flipH="1" rot="4411677">
                <a:off x="7848553" y="234593"/>
                <a:ext cx="116213" cy="79200"/>
              </a:xfrm>
              <a:custGeom>
                <a:rect b="b" l="l" r="r" t="t"/>
                <a:pathLst>
                  <a:path extrusionOk="0" h="2908" w="4267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3" name="Google Shape;443;p34"/>
            <p:cNvSpPr/>
            <p:nvPr/>
          </p:nvSpPr>
          <p:spPr>
            <a:xfrm rot="10800000">
              <a:off x="3352233" y="1185233"/>
              <a:ext cx="752362" cy="690894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444" name="Google Shape;444;p34"/>
          <p:cNvGrpSpPr/>
          <p:nvPr/>
        </p:nvGrpSpPr>
        <p:grpSpPr>
          <a:xfrm>
            <a:off x="5973132" y="2850049"/>
            <a:ext cx="1218703" cy="973894"/>
            <a:chOff x="5973132" y="2697649"/>
            <a:chExt cx="1218703" cy="973894"/>
          </a:xfrm>
        </p:grpSpPr>
        <p:grpSp>
          <p:nvGrpSpPr>
            <p:cNvPr id="445" name="Google Shape;445;p34"/>
            <p:cNvGrpSpPr/>
            <p:nvPr/>
          </p:nvGrpSpPr>
          <p:grpSpPr>
            <a:xfrm>
              <a:off x="5973132" y="2697649"/>
              <a:ext cx="1218703" cy="973894"/>
              <a:chOff x="5973132" y="2697649"/>
              <a:chExt cx="1218703" cy="973894"/>
            </a:xfrm>
          </p:grpSpPr>
          <p:sp>
            <p:nvSpPr>
              <p:cNvPr id="446" name="Google Shape;446;p34"/>
              <p:cNvSpPr/>
              <p:nvPr/>
            </p:nvSpPr>
            <p:spPr>
              <a:xfrm rot="10296834">
                <a:off x="6029015" y="2759330"/>
                <a:ext cx="906925" cy="832716"/>
              </a:xfrm>
              <a:custGeom>
                <a:rect b="b" l="l" r="r" t="t"/>
                <a:pathLst>
                  <a:path extrusionOk="0" h="45364" w="49400">
                    <a:moveTo>
                      <a:pt x="14184" y="2711"/>
                    </a:moveTo>
                    <a:cubicBezTo>
                      <a:pt x="9663" y="5563"/>
                      <a:pt x="2430" y="12657"/>
                      <a:pt x="830" y="17734"/>
                    </a:cubicBezTo>
                    <a:cubicBezTo>
                      <a:pt x="-770" y="22811"/>
                      <a:pt x="-74" y="28585"/>
                      <a:pt x="4586" y="33175"/>
                    </a:cubicBezTo>
                    <a:cubicBezTo>
                      <a:pt x="9246" y="37766"/>
                      <a:pt x="21627" y="44929"/>
                      <a:pt x="28791" y="45277"/>
                    </a:cubicBezTo>
                    <a:cubicBezTo>
                      <a:pt x="35955" y="45625"/>
                      <a:pt x="44649" y="41244"/>
                      <a:pt x="47570" y="35262"/>
                    </a:cubicBezTo>
                    <a:cubicBezTo>
                      <a:pt x="50491" y="29281"/>
                      <a:pt x="49587" y="15161"/>
                      <a:pt x="46318" y="9388"/>
                    </a:cubicBezTo>
                    <a:cubicBezTo>
                      <a:pt x="43049" y="3615"/>
                      <a:pt x="33312" y="1737"/>
                      <a:pt x="27956" y="624"/>
                    </a:cubicBezTo>
                    <a:cubicBezTo>
                      <a:pt x="22600" y="-489"/>
                      <a:pt x="18705" y="-141"/>
                      <a:pt x="14184" y="2711"/>
                    </a:cubicBezTo>
                    <a:close/>
                  </a:path>
                </a:pathLst>
              </a:custGeom>
              <a:solidFill>
                <a:srgbClr val="CDD7B6">
                  <a:alpha val="23770"/>
                </a:srgbClr>
              </a:solidFill>
              <a:ln>
                <a:noFill/>
              </a:ln>
            </p:spPr>
          </p:sp>
          <p:grpSp>
            <p:nvGrpSpPr>
              <p:cNvPr id="447" name="Google Shape;447;p34"/>
              <p:cNvGrpSpPr/>
              <p:nvPr/>
            </p:nvGrpSpPr>
            <p:grpSpPr>
              <a:xfrm rot="4361434">
                <a:off x="6756669" y="3227245"/>
                <a:ext cx="363989" cy="416952"/>
                <a:chOff x="7852208" y="207243"/>
                <a:chExt cx="1130465" cy="1294452"/>
              </a:xfrm>
            </p:grpSpPr>
            <p:sp>
              <p:nvSpPr>
                <p:cNvPr id="448" name="Google Shape;448;p34"/>
                <p:cNvSpPr/>
                <p:nvPr/>
              </p:nvSpPr>
              <p:spPr>
                <a:xfrm flipH="1" rot="4411677">
                  <a:off x="8651511" y="1388008"/>
                  <a:ext cx="120707" cy="86962"/>
                </a:xfrm>
                <a:custGeom>
                  <a:rect b="b" l="l" r="r" t="t"/>
                  <a:pathLst>
                    <a:path extrusionOk="0" h="3193" w="4432">
                      <a:moveTo>
                        <a:pt x="1801" y="1"/>
                      </a:moveTo>
                      <a:cubicBezTo>
                        <a:pt x="1422" y="1"/>
                        <a:pt x="1044" y="135"/>
                        <a:pt x="731" y="454"/>
                      </a:cubicBezTo>
                      <a:cubicBezTo>
                        <a:pt x="0" y="1166"/>
                        <a:pt x="1081" y="3192"/>
                        <a:pt x="2325" y="3192"/>
                      </a:cubicBezTo>
                      <a:cubicBezTo>
                        <a:pt x="2637" y="3192"/>
                        <a:pt x="2958" y="3066"/>
                        <a:pt x="3264" y="2760"/>
                      </a:cubicBezTo>
                      <a:cubicBezTo>
                        <a:pt x="4431" y="1592"/>
                        <a:pt x="3105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9" name="Google Shape;449;p34"/>
                <p:cNvSpPr/>
                <p:nvPr/>
              </p:nvSpPr>
              <p:spPr>
                <a:xfrm flipH="1" rot="4411677">
                  <a:off x="8865502" y="1014328"/>
                  <a:ext cx="112536" cy="93744"/>
                </a:xfrm>
                <a:custGeom>
                  <a:rect b="b" l="l" r="r" t="t"/>
                  <a:pathLst>
                    <a:path extrusionOk="0" h="3442" w="4132">
                      <a:moveTo>
                        <a:pt x="2019" y="0"/>
                      </a:moveTo>
                      <a:cubicBezTo>
                        <a:pt x="1002" y="0"/>
                        <a:pt x="0" y="555"/>
                        <a:pt x="0" y="1713"/>
                      </a:cubicBezTo>
                      <a:cubicBezTo>
                        <a:pt x="0" y="2882"/>
                        <a:pt x="1003" y="3442"/>
                        <a:pt x="2020" y="3442"/>
                      </a:cubicBezTo>
                      <a:cubicBezTo>
                        <a:pt x="3068" y="3442"/>
                        <a:pt x="4131" y="2848"/>
                        <a:pt x="4131" y="1713"/>
                      </a:cubicBezTo>
                      <a:cubicBezTo>
                        <a:pt x="4131" y="589"/>
                        <a:pt x="3067" y="0"/>
                        <a:pt x="20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0" name="Google Shape;450;p34"/>
                <p:cNvSpPr/>
                <p:nvPr/>
              </p:nvSpPr>
              <p:spPr>
                <a:xfrm flipH="1" rot="4411677">
                  <a:off x="8730576" y="436004"/>
                  <a:ext cx="112291" cy="74734"/>
                </a:xfrm>
                <a:custGeom>
                  <a:rect b="b" l="l" r="r" t="t"/>
                  <a:pathLst>
                    <a:path extrusionOk="0" h="2744" w="4123">
                      <a:moveTo>
                        <a:pt x="1601" y="0"/>
                      </a:moveTo>
                      <a:cubicBezTo>
                        <a:pt x="726" y="0"/>
                        <a:pt x="0" y="532"/>
                        <a:pt x="308" y="1816"/>
                      </a:cubicBezTo>
                      <a:cubicBezTo>
                        <a:pt x="477" y="2488"/>
                        <a:pt x="941" y="2743"/>
                        <a:pt x="1467" y="2743"/>
                      </a:cubicBezTo>
                      <a:cubicBezTo>
                        <a:pt x="2639" y="2743"/>
                        <a:pt x="4122" y="1476"/>
                        <a:pt x="3366" y="720"/>
                      </a:cubicBezTo>
                      <a:cubicBezTo>
                        <a:pt x="2912" y="266"/>
                        <a:pt x="2220" y="0"/>
                        <a:pt x="16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1" name="Google Shape;451;p34"/>
                <p:cNvSpPr/>
                <p:nvPr/>
              </p:nvSpPr>
              <p:spPr>
                <a:xfrm flipH="1" rot="4411677">
                  <a:off x="8298828" y="304469"/>
                  <a:ext cx="144129" cy="110112"/>
                </a:xfrm>
                <a:custGeom>
                  <a:rect b="b" l="l" r="r" t="t"/>
                  <a:pathLst>
                    <a:path extrusionOk="0" h="4043" w="5292">
                      <a:moveTo>
                        <a:pt x="2314" y="0"/>
                      </a:moveTo>
                      <a:cubicBezTo>
                        <a:pt x="1456" y="0"/>
                        <a:pt x="683" y="415"/>
                        <a:pt x="429" y="1404"/>
                      </a:cubicBezTo>
                      <a:cubicBezTo>
                        <a:pt x="0" y="3094"/>
                        <a:pt x="1754" y="4043"/>
                        <a:pt x="3273" y="4043"/>
                      </a:cubicBezTo>
                      <a:cubicBezTo>
                        <a:pt x="4340" y="4043"/>
                        <a:pt x="5291" y="3575"/>
                        <a:pt x="5291" y="2568"/>
                      </a:cubicBezTo>
                      <a:cubicBezTo>
                        <a:pt x="5291" y="1076"/>
                        <a:pt x="3693" y="0"/>
                        <a:pt x="231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2" name="Google Shape;452;p34"/>
                <p:cNvSpPr/>
                <p:nvPr/>
              </p:nvSpPr>
              <p:spPr>
                <a:xfrm flipH="1" rot="4411677">
                  <a:off x="8474155" y="965386"/>
                  <a:ext cx="98238" cy="71384"/>
                </a:xfrm>
                <a:custGeom>
                  <a:rect b="b" l="l" r="r" t="t"/>
                  <a:pathLst>
                    <a:path extrusionOk="0" h="2621" w="3607">
                      <a:moveTo>
                        <a:pt x="1859" y="0"/>
                      </a:moveTo>
                      <a:cubicBezTo>
                        <a:pt x="939" y="0"/>
                        <a:pt x="0" y="435"/>
                        <a:pt x="0" y="1250"/>
                      </a:cubicBezTo>
                      <a:cubicBezTo>
                        <a:pt x="0" y="2180"/>
                        <a:pt x="868" y="2620"/>
                        <a:pt x="1753" y="2620"/>
                      </a:cubicBezTo>
                      <a:cubicBezTo>
                        <a:pt x="2671" y="2620"/>
                        <a:pt x="3607" y="2146"/>
                        <a:pt x="3607" y="1250"/>
                      </a:cubicBezTo>
                      <a:cubicBezTo>
                        <a:pt x="3607" y="401"/>
                        <a:pt x="2742" y="0"/>
                        <a:pt x="185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3" name="Google Shape;453;p34"/>
                <p:cNvSpPr/>
                <p:nvPr/>
              </p:nvSpPr>
              <p:spPr>
                <a:xfrm flipH="1" rot="4411677">
                  <a:off x="8072404" y="617423"/>
                  <a:ext cx="162976" cy="101397"/>
                </a:xfrm>
                <a:custGeom>
                  <a:rect b="b" l="l" r="r" t="t"/>
                  <a:pathLst>
                    <a:path extrusionOk="0" h="3723" w="5984">
                      <a:moveTo>
                        <a:pt x="2654" y="0"/>
                      </a:moveTo>
                      <a:cubicBezTo>
                        <a:pt x="2416" y="0"/>
                        <a:pt x="2181" y="37"/>
                        <a:pt x="1963" y="114"/>
                      </a:cubicBezTo>
                      <a:cubicBezTo>
                        <a:pt x="1" y="824"/>
                        <a:pt x="1588" y="3723"/>
                        <a:pt x="3256" y="3723"/>
                      </a:cubicBezTo>
                      <a:cubicBezTo>
                        <a:pt x="3625" y="3723"/>
                        <a:pt x="3998" y="3581"/>
                        <a:pt x="4337" y="3241"/>
                      </a:cubicBezTo>
                      <a:cubicBezTo>
                        <a:pt x="5983" y="1595"/>
                        <a:pt x="4234" y="0"/>
                        <a:pt x="265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4" name="Google Shape;454;p34"/>
                <p:cNvSpPr/>
                <p:nvPr/>
              </p:nvSpPr>
              <p:spPr>
                <a:xfrm flipH="1" rot="4411677">
                  <a:off x="7848553" y="234593"/>
                  <a:ext cx="116213" cy="79200"/>
                </a:xfrm>
                <a:custGeom>
                  <a:rect b="b" l="l" r="r" t="t"/>
                  <a:pathLst>
                    <a:path extrusionOk="0" h="2908" w="4267">
                      <a:moveTo>
                        <a:pt x="2350" y="1"/>
                      </a:moveTo>
                      <a:cubicBezTo>
                        <a:pt x="2148" y="1"/>
                        <a:pt x="1926" y="39"/>
                        <a:pt x="1689" y="125"/>
                      </a:cubicBezTo>
                      <a:cubicBezTo>
                        <a:pt x="0" y="721"/>
                        <a:pt x="507" y="2908"/>
                        <a:pt x="1917" y="2908"/>
                      </a:cubicBezTo>
                      <a:cubicBezTo>
                        <a:pt x="2126" y="2908"/>
                        <a:pt x="2356" y="2859"/>
                        <a:pt x="2602" y="2750"/>
                      </a:cubicBezTo>
                      <a:cubicBezTo>
                        <a:pt x="4267" y="2028"/>
                        <a:pt x="3816" y="1"/>
                        <a:pt x="235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455" name="Google Shape;455;p34"/>
            <p:cNvSpPr/>
            <p:nvPr/>
          </p:nvSpPr>
          <p:spPr>
            <a:xfrm rot="10303893">
              <a:off x="6080619" y="2839183"/>
              <a:ext cx="752278" cy="690816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456" name="Google Shape;456;p34"/>
          <p:cNvGrpSpPr/>
          <p:nvPr/>
        </p:nvGrpSpPr>
        <p:grpSpPr>
          <a:xfrm>
            <a:off x="6022274" y="979749"/>
            <a:ext cx="1232086" cy="973894"/>
            <a:chOff x="5973124" y="979749"/>
            <a:chExt cx="1232086" cy="973894"/>
          </a:xfrm>
        </p:grpSpPr>
        <p:sp>
          <p:nvSpPr>
            <p:cNvPr id="457" name="Google Shape;457;p34"/>
            <p:cNvSpPr/>
            <p:nvPr/>
          </p:nvSpPr>
          <p:spPr>
            <a:xfrm rot="10296834">
              <a:off x="6042390" y="1041430"/>
              <a:ext cx="906925" cy="832716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</p:sp>
        <p:grpSp>
          <p:nvGrpSpPr>
            <p:cNvPr id="458" name="Google Shape;458;p34"/>
            <p:cNvGrpSpPr/>
            <p:nvPr/>
          </p:nvGrpSpPr>
          <p:grpSpPr>
            <a:xfrm rot="4361434">
              <a:off x="6770044" y="1509345"/>
              <a:ext cx="363989" cy="416952"/>
              <a:chOff x="7852208" y="207243"/>
              <a:chExt cx="1130465" cy="1294452"/>
            </a:xfrm>
          </p:grpSpPr>
          <p:sp>
            <p:nvSpPr>
              <p:cNvPr id="459" name="Google Shape;459;p34"/>
              <p:cNvSpPr/>
              <p:nvPr/>
            </p:nvSpPr>
            <p:spPr>
              <a:xfrm flipH="1" rot="4411677">
                <a:off x="8651511" y="1388008"/>
                <a:ext cx="120707" cy="86962"/>
              </a:xfrm>
              <a:custGeom>
                <a:rect b="b" l="l" r="r" t="t"/>
                <a:pathLst>
                  <a:path extrusionOk="0" h="3193" w="4432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34"/>
              <p:cNvSpPr/>
              <p:nvPr/>
            </p:nvSpPr>
            <p:spPr>
              <a:xfrm flipH="1" rot="4411677">
                <a:off x="8865502" y="1014328"/>
                <a:ext cx="112536" cy="93744"/>
              </a:xfrm>
              <a:custGeom>
                <a:rect b="b" l="l" r="r" t="t"/>
                <a:pathLst>
                  <a:path extrusionOk="0" h="3442" w="4132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34"/>
              <p:cNvSpPr/>
              <p:nvPr/>
            </p:nvSpPr>
            <p:spPr>
              <a:xfrm flipH="1" rot="4411677">
                <a:off x="8730576" y="436004"/>
                <a:ext cx="112291" cy="74734"/>
              </a:xfrm>
              <a:custGeom>
                <a:rect b="b" l="l" r="r" t="t"/>
                <a:pathLst>
                  <a:path extrusionOk="0" h="2744" w="4123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34"/>
              <p:cNvSpPr/>
              <p:nvPr/>
            </p:nvSpPr>
            <p:spPr>
              <a:xfrm flipH="1" rot="4411677">
                <a:off x="8298828" y="304469"/>
                <a:ext cx="144129" cy="110112"/>
              </a:xfrm>
              <a:custGeom>
                <a:rect b="b" l="l" r="r" t="t"/>
                <a:pathLst>
                  <a:path extrusionOk="0" h="4043" w="5292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34"/>
              <p:cNvSpPr/>
              <p:nvPr/>
            </p:nvSpPr>
            <p:spPr>
              <a:xfrm flipH="1" rot="4411677">
                <a:off x="8474155" y="965386"/>
                <a:ext cx="98238" cy="71384"/>
              </a:xfrm>
              <a:custGeom>
                <a:rect b="b" l="l" r="r" t="t"/>
                <a:pathLst>
                  <a:path extrusionOk="0" h="2621" w="3607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34"/>
              <p:cNvSpPr/>
              <p:nvPr/>
            </p:nvSpPr>
            <p:spPr>
              <a:xfrm flipH="1" rot="4411677">
                <a:off x="8072404" y="617423"/>
                <a:ext cx="162976" cy="101397"/>
              </a:xfrm>
              <a:custGeom>
                <a:rect b="b" l="l" r="r" t="t"/>
                <a:pathLst>
                  <a:path extrusionOk="0" h="3723" w="5984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34"/>
              <p:cNvSpPr/>
              <p:nvPr/>
            </p:nvSpPr>
            <p:spPr>
              <a:xfrm flipH="1" rot="4411677">
                <a:off x="7848553" y="234593"/>
                <a:ext cx="116213" cy="79200"/>
              </a:xfrm>
              <a:custGeom>
                <a:rect b="b" l="l" r="r" t="t"/>
                <a:pathLst>
                  <a:path extrusionOk="0" h="2908" w="4267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66" name="Google Shape;466;p34"/>
            <p:cNvSpPr/>
            <p:nvPr/>
          </p:nvSpPr>
          <p:spPr>
            <a:xfrm rot="-900211">
              <a:off x="6049724" y="1172246"/>
              <a:ext cx="752321" cy="690856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467" name="Google Shape;467;p34"/>
          <p:cNvGrpSpPr/>
          <p:nvPr/>
        </p:nvGrpSpPr>
        <p:grpSpPr>
          <a:xfrm>
            <a:off x="381507" y="2850061"/>
            <a:ext cx="1218703" cy="973894"/>
            <a:chOff x="381507" y="2697661"/>
            <a:chExt cx="1218703" cy="973894"/>
          </a:xfrm>
        </p:grpSpPr>
        <p:sp>
          <p:nvSpPr>
            <p:cNvPr id="468" name="Google Shape;468;p34"/>
            <p:cNvSpPr/>
            <p:nvPr/>
          </p:nvSpPr>
          <p:spPr>
            <a:xfrm rot="-900211">
              <a:off x="654824" y="2888784"/>
              <a:ext cx="752321" cy="690856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69" name="Google Shape;469;p34"/>
            <p:cNvSpPr/>
            <p:nvPr/>
          </p:nvSpPr>
          <p:spPr>
            <a:xfrm rot="-503166">
              <a:off x="637403" y="2777158"/>
              <a:ext cx="906925" cy="832716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</p:sp>
        <p:grpSp>
          <p:nvGrpSpPr>
            <p:cNvPr id="470" name="Google Shape;470;p34"/>
            <p:cNvGrpSpPr/>
            <p:nvPr/>
          </p:nvGrpSpPr>
          <p:grpSpPr>
            <a:xfrm rot="-6438566">
              <a:off x="452684" y="2725006"/>
              <a:ext cx="363989" cy="416952"/>
              <a:chOff x="7852208" y="207243"/>
              <a:chExt cx="1130465" cy="1294452"/>
            </a:xfrm>
          </p:grpSpPr>
          <p:sp>
            <p:nvSpPr>
              <p:cNvPr id="471" name="Google Shape;471;p34"/>
              <p:cNvSpPr/>
              <p:nvPr/>
            </p:nvSpPr>
            <p:spPr>
              <a:xfrm flipH="1" rot="4411677">
                <a:off x="8651511" y="1388008"/>
                <a:ext cx="120707" cy="86962"/>
              </a:xfrm>
              <a:custGeom>
                <a:rect b="b" l="l" r="r" t="t"/>
                <a:pathLst>
                  <a:path extrusionOk="0" h="3193" w="4432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34"/>
              <p:cNvSpPr/>
              <p:nvPr/>
            </p:nvSpPr>
            <p:spPr>
              <a:xfrm flipH="1" rot="4411677">
                <a:off x="8865502" y="1014328"/>
                <a:ext cx="112536" cy="93744"/>
              </a:xfrm>
              <a:custGeom>
                <a:rect b="b" l="l" r="r" t="t"/>
                <a:pathLst>
                  <a:path extrusionOk="0" h="3442" w="4132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34"/>
              <p:cNvSpPr/>
              <p:nvPr/>
            </p:nvSpPr>
            <p:spPr>
              <a:xfrm flipH="1" rot="4411677">
                <a:off x="8730576" y="436004"/>
                <a:ext cx="112291" cy="74734"/>
              </a:xfrm>
              <a:custGeom>
                <a:rect b="b" l="l" r="r" t="t"/>
                <a:pathLst>
                  <a:path extrusionOk="0" h="2744" w="4123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34"/>
              <p:cNvSpPr/>
              <p:nvPr/>
            </p:nvSpPr>
            <p:spPr>
              <a:xfrm flipH="1" rot="4411677">
                <a:off x="8298828" y="304469"/>
                <a:ext cx="144129" cy="110112"/>
              </a:xfrm>
              <a:custGeom>
                <a:rect b="b" l="l" r="r" t="t"/>
                <a:pathLst>
                  <a:path extrusionOk="0" h="4043" w="5292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34"/>
              <p:cNvSpPr/>
              <p:nvPr/>
            </p:nvSpPr>
            <p:spPr>
              <a:xfrm flipH="1" rot="4411677">
                <a:off x="8474155" y="965386"/>
                <a:ext cx="98238" cy="71384"/>
              </a:xfrm>
              <a:custGeom>
                <a:rect b="b" l="l" r="r" t="t"/>
                <a:pathLst>
                  <a:path extrusionOk="0" h="2621" w="3607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34"/>
              <p:cNvSpPr/>
              <p:nvPr/>
            </p:nvSpPr>
            <p:spPr>
              <a:xfrm flipH="1" rot="4411677">
                <a:off x="8072404" y="617423"/>
                <a:ext cx="162976" cy="101397"/>
              </a:xfrm>
              <a:custGeom>
                <a:rect b="b" l="l" r="r" t="t"/>
                <a:pathLst>
                  <a:path extrusionOk="0" h="3723" w="5984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34"/>
              <p:cNvSpPr/>
              <p:nvPr/>
            </p:nvSpPr>
            <p:spPr>
              <a:xfrm flipH="1" rot="4411677">
                <a:off x="7848553" y="234593"/>
                <a:ext cx="116213" cy="79200"/>
              </a:xfrm>
              <a:custGeom>
                <a:rect b="b" l="l" r="r" t="t"/>
                <a:pathLst>
                  <a:path extrusionOk="0" h="2908" w="4267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78" name="Google Shape;478;p34"/>
          <p:cNvSpPr txBox="1"/>
          <p:nvPr>
            <p:ph type="title"/>
          </p:nvPr>
        </p:nvSpPr>
        <p:spPr>
          <a:xfrm>
            <a:off x="325300" y="4720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79" name="Google Shape;479;p34"/>
          <p:cNvSpPr txBox="1"/>
          <p:nvPr>
            <p:ph idx="2" type="title"/>
          </p:nvPr>
        </p:nvSpPr>
        <p:spPr>
          <a:xfrm>
            <a:off x="488750" y="191739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Meetings</a:t>
            </a:r>
            <a:endParaRPr/>
          </a:p>
        </p:txBody>
      </p:sp>
      <p:sp>
        <p:nvSpPr>
          <p:cNvPr id="480" name="Google Shape;480;p34"/>
          <p:cNvSpPr txBox="1"/>
          <p:nvPr>
            <p:ph idx="3" type="title"/>
          </p:nvPr>
        </p:nvSpPr>
        <p:spPr>
          <a:xfrm>
            <a:off x="2794244" y="191739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/>
              <a:t>What do we do?</a:t>
            </a:r>
            <a:endParaRPr/>
          </a:p>
        </p:txBody>
      </p:sp>
      <p:sp>
        <p:nvSpPr>
          <p:cNvPr id="481" name="Google Shape;481;p34"/>
          <p:cNvSpPr txBox="1"/>
          <p:nvPr>
            <p:ph idx="5" type="title"/>
          </p:nvPr>
        </p:nvSpPr>
        <p:spPr>
          <a:xfrm>
            <a:off x="720000" y="377665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/>
              <a:t>Points</a:t>
            </a:r>
            <a:endParaRPr/>
          </a:p>
        </p:txBody>
      </p:sp>
      <p:sp>
        <p:nvSpPr>
          <p:cNvPr id="482" name="Google Shape;482;p34"/>
          <p:cNvSpPr txBox="1"/>
          <p:nvPr>
            <p:ph idx="7" type="title"/>
          </p:nvPr>
        </p:nvSpPr>
        <p:spPr>
          <a:xfrm>
            <a:off x="3242719" y="377665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/>
              <a:t>Lesson</a:t>
            </a:r>
            <a:endParaRPr/>
          </a:p>
        </p:txBody>
      </p:sp>
      <p:sp>
        <p:nvSpPr>
          <p:cNvPr id="483" name="Google Shape;483;p34"/>
          <p:cNvSpPr txBox="1"/>
          <p:nvPr>
            <p:ph idx="9" type="title"/>
          </p:nvPr>
        </p:nvSpPr>
        <p:spPr>
          <a:xfrm>
            <a:off x="6118545" y="191739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NEC</a:t>
            </a:r>
            <a:endParaRPr/>
          </a:p>
        </p:txBody>
      </p:sp>
      <p:sp>
        <p:nvSpPr>
          <p:cNvPr id="484" name="Google Shape;484;p34"/>
          <p:cNvSpPr txBox="1"/>
          <p:nvPr>
            <p:ph idx="14" type="title"/>
          </p:nvPr>
        </p:nvSpPr>
        <p:spPr>
          <a:xfrm>
            <a:off x="5973120" y="3776655"/>
            <a:ext cx="23055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Kahoot!</a:t>
            </a:r>
            <a:endParaRPr>
              <a:solidFill>
                <a:schemeClr val="hlink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485" name="Google Shape;485;p34"/>
          <p:cNvSpPr txBox="1"/>
          <p:nvPr>
            <p:ph idx="16" type="title"/>
          </p:nvPr>
        </p:nvSpPr>
        <p:spPr>
          <a:xfrm>
            <a:off x="687407" y="1347952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86" name="Google Shape;486;p34"/>
          <p:cNvSpPr txBox="1"/>
          <p:nvPr>
            <p:ph idx="17" type="title"/>
          </p:nvPr>
        </p:nvSpPr>
        <p:spPr>
          <a:xfrm>
            <a:off x="720000" y="3208310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87" name="Google Shape;487;p34"/>
          <p:cNvSpPr txBox="1"/>
          <p:nvPr>
            <p:ph idx="18" type="title"/>
          </p:nvPr>
        </p:nvSpPr>
        <p:spPr>
          <a:xfrm>
            <a:off x="3419275" y="1347952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88" name="Google Shape;488;p34"/>
          <p:cNvSpPr txBox="1"/>
          <p:nvPr>
            <p:ph idx="19" type="title"/>
          </p:nvPr>
        </p:nvSpPr>
        <p:spPr>
          <a:xfrm>
            <a:off x="3419275" y="3208310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489" name="Google Shape;489;p34"/>
          <p:cNvSpPr txBox="1"/>
          <p:nvPr>
            <p:ph idx="20" type="title"/>
          </p:nvPr>
        </p:nvSpPr>
        <p:spPr>
          <a:xfrm>
            <a:off x="6118550" y="1347952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90" name="Google Shape;490;p34"/>
          <p:cNvSpPr txBox="1"/>
          <p:nvPr>
            <p:ph idx="21" type="title"/>
          </p:nvPr>
        </p:nvSpPr>
        <p:spPr>
          <a:xfrm>
            <a:off x="6118550" y="3208310"/>
            <a:ext cx="734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5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 Dates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96" name="Google Shape;496;p35"/>
          <p:cNvSpPr txBox="1"/>
          <p:nvPr/>
        </p:nvSpPr>
        <p:spPr>
          <a:xfrm>
            <a:off x="2075850" y="1153150"/>
            <a:ext cx="49923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2nd and 4th Friday of each month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After school in Ms. Zengel’s room (4-215)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Typical Meeting Outline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Updates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Lesson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Fun Activity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Snacks! :)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36"/>
          <p:cNvGrpSpPr/>
          <p:nvPr/>
        </p:nvGrpSpPr>
        <p:grpSpPr>
          <a:xfrm>
            <a:off x="1088142" y="1158052"/>
            <a:ext cx="1185559" cy="863596"/>
            <a:chOff x="1099292" y="1203152"/>
            <a:chExt cx="1185559" cy="863596"/>
          </a:xfrm>
        </p:grpSpPr>
        <p:sp>
          <p:nvSpPr>
            <p:cNvPr id="502" name="Google Shape;502;p36"/>
            <p:cNvSpPr/>
            <p:nvPr/>
          </p:nvSpPr>
          <p:spPr>
            <a:xfrm>
              <a:off x="1267922" y="1307451"/>
              <a:ext cx="787806" cy="723442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</p:sp>
        <p:sp>
          <p:nvSpPr>
            <p:cNvPr id="503" name="Google Shape;503;p36"/>
            <p:cNvSpPr/>
            <p:nvPr/>
          </p:nvSpPr>
          <p:spPr>
            <a:xfrm rot="5400000">
              <a:off x="1550311" y="1332209"/>
              <a:ext cx="765823" cy="703255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504" name="Google Shape;504;p36"/>
            <p:cNvGrpSpPr/>
            <p:nvPr/>
          </p:nvGrpSpPr>
          <p:grpSpPr>
            <a:xfrm rot="-5935419">
              <a:off x="1144572" y="1206387"/>
              <a:ext cx="316289" cy="362170"/>
              <a:chOff x="7852208" y="207243"/>
              <a:chExt cx="1130465" cy="1294452"/>
            </a:xfrm>
          </p:grpSpPr>
          <p:sp>
            <p:nvSpPr>
              <p:cNvPr id="505" name="Google Shape;505;p36"/>
              <p:cNvSpPr/>
              <p:nvPr/>
            </p:nvSpPr>
            <p:spPr>
              <a:xfrm flipH="1" rot="4411677">
                <a:off x="8651511" y="1388008"/>
                <a:ext cx="120707" cy="86962"/>
              </a:xfrm>
              <a:custGeom>
                <a:rect b="b" l="l" r="r" t="t"/>
                <a:pathLst>
                  <a:path extrusionOk="0" h="3193" w="4432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 flipH="1" rot="4411677">
                <a:off x="8865502" y="1014328"/>
                <a:ext cx="112536" cy="93744"/>
              </a:xfrm>
              <a:custGeom>
                <a:rect b="b" l="l" r="r" t="t"/>
                <a:pathLst>
                  <a:path extrusionOk="0" h="3442" w="4132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 flipH="1" rot="4411677">
                <a:off x="8730576" y="436004"/>
                <a:ext cx="112291" cy="74734"/>
              </a:xfrm>
              <a:custGeom>
                <a:rect b="b" l="l" r="r" t="t"/>
                <a:pathLst>
                  <a:path extrusionOk="0" h="2744" w="4123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 flipH="1" rot="4411677">
                <a:off x="8298828" y="304469"/>
                <a:ext cx="144129" cy="110112"/>
              </a:xfrm>
              <a:custGeom>
                <a:rect b="b" l="l" r="r" t="t"/>
                <a:pathLst>
                  <a:path extrusionOk="0" h="4043" w="5292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 flipH="1" rot="4411677">
                <a:off x="8474155" y="965386"/>
                <a:ext cx="98238" cy="71384"/>
              </a:xfrm>
              <a:custGeom>
                <a:rect b="b" l="l" r="r" t="t"/>
                <a:pathLst>
                  <a:path extrusionOk="0" h="2621" w="3607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 flipH="1" rot="4411677">
                <a:off x="8072404" y="617423"/>
                <a:ext cx="162976" cy="101397"/>
              </a:xfrm>
              <a:custGeom>
                <a:rect b="b" l="l" r="r" t="t"/>
                <a:pathLst>
                  <a:path extrusionOk="0" h="3723" w="5984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 flipH="1" rot="4411677">
                <a:off x="7848553" y="234593"/>
                <a:ext cx="116213" cy="79200"/>
              </a:xfrm>
              <a:custGeom>
                <a:rect b="b" l="l" r="r" t="t"/>
                <a:pathLst>
                  <a:path extrusionOk="0" h="2908" w="4267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12" name="Google Shape;512;p36"/>
          <p:cNvGrpSpPr/>
          <p:nvPr/>
        </p:nvGrpSpPr>
        <p:grpSpPr>
          <a:xfrm>
            <a:off x="4017697" y="1267605"/>
            <a:ext cx="1147078" cy="877543"/>
            <a:chOff x="4111197" y="2411443"/>
            <a:chExt cx="1147078" cy="877543"/>
          </a:xfrm>
        </p:grpSpPr>
        <p:sp>
          <p:nvSpPr>
            <p:cNvPr id="513" name="Google Shape;513;p36"/>
            <p:cNvSpPr/>
            <p:nvPr/>
          </p:nvSpPr>
          <p:spPr>
            <a:xfrm rot="10800000">
              <a:off x="4301839" y="2454258"/>
              <a:ext cx="787807" cy="723442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</p:sp>
        <p:sp>
          <p:nvSpPr>
            <p:cNvPr id="514" name="Google Shape;514;p36"/>
            <p:cNvSpPr/>
            <p:nvPr/>
          </p:nvSpPr>
          <p:spPr>
            <a:xfrm rot="-899992">
              <a:off x="4189161" y="2498570"/>
              <a:ext cx="765861" cy="703289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515" name="Google Shape;515;p36"/>
            <p:cNvGrpSpPr/>
            <p:nvPr/>
          </p:nvGrpSpPr>
          <p:grpSpPr>
            <a:xfrm rot="4864581">
              <a:off x="4896707" y="2916594"/>
              <a:ext cx="316289" cy="362170"/>
              <a:chOff x="7852208" y="207243"/>
              <a:chExt cx="1130465" cy="1294452"/>
            </a:xfrm>
          </p:grpSpPr>
          <p:sp>
            <p:nvSpPr>
              <p:cNvPr id="516" name="Google Shape;516;p36"/>
              <p:cNvSpPr/>
              <p:nvPr/>
            </p:nvSpPr>
            <p:spPr>
              <a:xfrm flipH="1" rot="4411677">
                <a:off x="8651511" y="1388008"/>
                <a:ext cx="120707" cy="86962"/>
              </a:xfrm>
              <a:custGeom>
                <a:rect b="b" l="l" r="r" t="t"/>
                <a:pathLst>
                  <a:path extrusionOk="0" h="3193" w="4432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 flipH="1" rot="4411677">
                <a:off x="8865502" y="1014328"/>
                <a:ext cx="112536" cy="93744"/>
              </a:xfrm>
              <a:custGeom>
                <a:rect b="b" l="l" r="r" t="t"/>
                <a:pathLst>
                  <a:path extrusionOk="0" h="3442" w="4132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 flipH="1" rot="4411677">
                <a:off x="8730576" y="436004"/>
                <a:ext cx="112291" cy="74734"/>
              </a:xfrm>
              <a:custGeom>
                <a:rect b="b" l="l" r="r" t="t"/>
                <a:pathLst>
                  <a:path extrusionOk="0" h="2744" w="4123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36"/>
              <p:cNvSpPr/>
              <p:nvPr/>
            </p:nvSpPr>
            <p:spPr>
              <a:xfrm flipH="1" rot="4411677">
                <a:off x="8298828" y="304469"/>
                <a:ext cx="144129" cy="110112"/>
              </a:xfrm>
              <a:custGeom>
                <a:rect b="b" l="l" r="r" t="t"/>
                <a:pathLst>
                  <a:path extrusionOk="0" h="4043" w="5292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36"/>
              <p:cNvSpPr/>
              <p:nvPr/>
            </p:nvSpPr>
            <p:spPr>
              <a:xfrm flipH="1" rot="4411677">
                <a:off x="8474155" y="965386"/>
                <a:ext cx="98238" cy="71384"/>
              </a:xfrm>
              <a:custGeom>
                <a:rect b="b" l="l" r="r" t="t"/>
                <a:pathLst>
                  <a:path extrusionOk="0" h="2621" w="3607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 flipH="1" rot="4411677">
                <a:off x="8072404" y="617423"/>
                <a:ext cx="162976" cy="101397"/>
              </a:xfrm>
              <a:custGeom>
                <a:rect b="b" l="l" r="r" t="t"/>
                <a:pathLst>
                  <a:path extrusionOk="0" h="3723" w="5984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 flipH="1" rot="4411677">
                <a:off x="7848553" y="234593"/>
                <a:ext cx="116213" cy="79200"/>
              </a:xfrm>
              <a:custGeom>
                <a:rect b="b" l="l" r="r" t="t"/>
                <a:pathLst>
                  <a:path extrusionOk="0" h="2908" w="4267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23" name="Google Shape;523;p36"/>
          <p:cNvGrpSpPr/>
          <p:nvPr/>
        </p:nvGrpSpPr>
        <p:grpSpPr>
          <a:xfrm>
            <a:off x="6908772" y="1267605"/>
            <a:ext cx="1147078" cy="877543"/>
            <a:chOff x="6615122" y="1312705"/>
            <a:chExt cx="1147078" cy="877543"/>
          </a:xfrm>
        </p:grpSpPr>
        <p:sp>
          <p:nvSpPr>
            <p:cNvPr id="524" name="Google Shape;524;p36"/>
            <p:cNvSpPr/>
            <p:nvPr/>
          </p:nvSpPr>
          <p:spPr>
            <a:xfrm rot="10800000">
              <a:off x="6805764" y="1355521"/>
              <a:ext cx="787807" cy="723442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</p:sp>
        <p:sp>
          <p:nvSpPr>
            <p:cNvPr id="525" name="Google Shape;525;p36"/>
            <p:cNvSpPr/>
            <p:nvPr/>
          </p:nvSpPr>
          <p:spPr>
            <a:xfrm rot="-899992">
              <a:off x="6693086" y="1399832"/>
              <a:ext cx="765861" cy="703289"/>
            </a:xfrm>
            <a:custGeom>
              <a:rect b="b" l="l" r="r" t="t"/>
              <a:pathLst>
                <a:path extrusionOk="0" h="45364" w="4940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526" name="Google Shape;526;p36"/>
            <p:cNvGrpSpPr/>
            <p:nvPr/>
          </p:nvGrpSpPr>
          <p:grpSpPr>
            <a:xfrm rot="4864581">
              <a:off x="7400632" y="1817856"/>
              <a:ext cx="316289" cy="362170"/>
              <a:chOff x="7852208" y="207243"/>
              <a:chExt cx="1130465" cy="1294452"/>
            </a:xfrm>
          </p:grpSpPr>
          <p:sp>
            <p:nvSpPr>
              <p:cNvPr id="527" name="Google Shape;527;p36"/>
              <p:cNvSpPr/>
              <p:nvPr/>
            </p:nvSpPr>
            <p:spPr>
              <a:xfrm flipH="1" rot="4411677">
                <a:off x="8651511" y="1388008"/>
                <a:ext cx="120707" cy="86962"/>
              </a:xfrm>
              <a:custGeom>
                <a:rect b="b" l="l" r="r" t="t"/>
                <a:pathLst>
                  <a:path extrusionOk="0" h="3193" w="4432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36"/>
              <p:cNvSpPr/>
              <p:nvPr/>
            </p:nvSpPr>
            <p:spPr>
              <a:xfrm flipH="1" rot="4411677">
                <a:off x="8865502" y="1014328"/>
                <a:ext cx="112536" cy="93744"/>
              </a:xfrm>
              <a:custGeom>
                <a:rect b="b" l="l" r="r" t="t"/>
                <a:pathLst>
                  <a:path extrusionOk="0" h="3442" w="4132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36"/>
              <p:cNvSpPr/>
              <p:nvPr/>
            </p:nvSpPr>
            <p:spPr>
              <a:xfrm flipH="1" rot="4411677">
                <a:off x="8730576" y="436004"/>
                <a:ext cx="112291" cy="74734"/>
              </a:xfrm>
              <a:custGeom>
                <a:rect b="b" l="l" r="r" t="t"/>
                <a:pathLst>
                  <a:path extrusionOk="0" h="2744" w="4123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36"/>
              <p:cNvSpPr/>
              <p:nvPr/>
            </p:nvSpPr>
            <p:spPr>
              <a:xfrm flipH="1" rot="4411677">
                <a:off x="8298828" y="304469"/>
                <a:ext cx="144129" cy="110112"/>
              </a:xfrm>
              <a:custGeom>
                <a:rect b="b" l="l" r="r" t="t"/>
                <a:pathLst>
                  <a:path extrusionOk="0" h="4043" w="5292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 flipH="1" rot="4411677">
                <a:off x="8474155" y="965386"/>
                <a:ext cx="98238" cy="71384"/>
              </a:xfrm>
              <a:custGeom>
                <a:rect b="b" l="l" r="r" t="t"/>
                <a:pathLst>
                  <a:path extrusionOk="0" h="2621" w="3607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 flipH="1" rot="4411677">
                <a:off x="8072404" y="617423"/>
                <a:ext cx="162976" cy="101397"/>
              </a:xfrm>
              <a:custGeom>
                <a:rect b="b" l="l" r="r" t="t"/>
                <a:pathLst>
                  <a:path extrusionOk="0" h="3723" w="5984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 flipH="1" rot="4411677">
                <a:off x="7848553" y="234593"/>
                <a:ext cx="116213" cy="79200"/>
              </a:xfrm>
              <a:custGeom>
                <a:rect b="b" l="l" r="r" t="t"/>
                <a:pathLst>
                  <a:path extrusionOk="0" h="2908" w="4267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34" name="Google Shape;534;p36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do?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35" name="Google Shape;535;p36"/>
          <p:cNvSpPr txBox="1"/>
          <p:nvPr>
            <p:ph idx="2" type="title"/>
          </p:nvPr>
        </p:nvSpPr>
        <p:spPr>
          <a:xfrm>
            <a:off x="850425" y="2320111"/>
            <a:ext cx="2175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Lessons</a:t>
            </a:r>
            <a:endParaRPr/>
          </a:p>
        </p:txBody>
      </p:sp>
      <p:sp>
        <p:nvSpPr>
          <p:cNvPr id="536" name="Google Shape;536;p36"/>
          <p:cNvSpPr txBox="1"/>
          <p:nvPr>
            <p:ph idx="1" type="subTitle"/>
          </p:nvPr>
        </p:nvSpPr>
        <p:spPr>
          <a:xfrm>
            <a:off x="850275" y="2779931"/>
            <a:ext cx="2175300" cy="77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Bi-weekly lessons on different economics topics!</a:t>
            </a:r>
            <a:endParaRPr sz="1700"/>
          </a:p>
        </p:txBody>
      </p:sp>
      <p:sp>
        <p:nvSpPr>
          <p:cNvPr id="537" name="Google Shape;537;p36"/>
          <p:cNvSpPr txBox="1"/>
          <p:nvPr>
            <p:ph idx="5" type="title"/>
          </p:nvPr>
        </p:nvSpPr>
        <p:spPr>
          <a:xfrm>
            <a:off x="6306360" y="2334911"/>
            <a:ext cx="2175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Activities</a:t>
            </a:r>
            <a:endParaRPr/>
          </a:p>
        </p:txBody>
      </p:sp>
      <p:sp>
        <p:nvSpPr>
          <p:cNvPr id="538" name="Google Shape;538;p36"/>
          <p:cNvSpPr txBox="1"/>
          <p:nvPr>
            <p:ph idx="3" type="title"/>
          </p:nvPr>
        </p:nvSpPr>
        <p:spPr>
          <a:xfrm>
            <a:off x="3427313" y="2320104"/>
            <a:ext cx="21753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Competitions</a:t>
            </a:r>
            <a:endParaRPr/>
          </a:p>
        </p:txBody>
      </p:sp>
      <p:sp>
        <p:nvSpPr>
          <p:cNvPr id="539" name="Google Shape;539;p36"/>
          <p:cNvSpPr txBox="1"/>
          <p:nvPr>
            <p:ph idx="4" type="subTitle"/>
          </p:nvPr>
        </p:nvSpPr>
        <p:spPr>
          <a:xfrm>
            <a:off x="3075875" y="2982725"/>
            <a:ext cx="3030600" cy="63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National Economics Challenge (main competition)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Potentially others!</a:t>
            </a:r>
            <a:endParaRPr sz="1700"/>
          </a:p>
        </p:txBody>
      </p:sp>
      <p:sp>
        <p:nvSpPr>
          <p:cNvPr id="540" name="Google Shape;540;p36"/>
          <p:cNvSpPr/>
          <p:nvPr/>
        </p:nvSpPr>
        <p:spPr>
          <a:xfrm flipH="1" rot="-5400000">
            <a:off x="-542578" y="3226527"/>
            <a:ext cx="2421730" cy="1412623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1" name="Google Shape;541;p36"/>
          <p:cNvGrpSpPr/>
          <p:nvPr/>
        </p:nvGrpSpPr>
        <p:grpSpPr>
          <a:xfrm>
            <a:off x="7852203" y="207238"/>
            <a:ext cx="1130470" cy="1294459"/>
            <a:chOff x="7852203" y="207238"/>
            <a:chExt cx="1130470" cy="1294459"/>
          </a:xfrm>
        </p:grpSpPr>
        <p:sp>
          <p:nvSpPr>
            <p:cNvPr id="542" name="Google Shape;542;p36"/>
            <p:cNvSpPr/>
            <p:nvPr/>
          </p:nvSpPr>
          <p:spPr>
            <a:xfrm flipH="1" rot="4411644">
              <a:off x="8651505" y="1388004"/>
              <a:ext cx="120712" cy="86966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 flipH="1" rot="4411644">
              <a:off x="8865496" y="1014324"/>
              <a:ext cx="112541" cy="93748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 flipH="1" rot="4411644">
              <a:off x="8730571" y="436001"/>
              <a:ext cx="112296" cy="74737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 flipH="1" rot="4411644">
              <a:off x="8298821" y="304465"/>
              <a:ext cx="144136" cy="110117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 flipH="1" rot="4411644">
              <a:off x="8474150" y="965383"/>
              <a:ext cx="98242" cy="71387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 flipH="1" rot="4411644">
              <a:off x="8072397" y="617419"/>
              <a:ext cx="162983" cy="101402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 flipH="1" rot="4411644">
              <a:off x="7848547" y="234589"/>
              <a:ext cx="116218" cy="79204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9" name="Google Shape;549;p36"/>
          <p:cNvGrpSpPr/>
          <p:nvPr/>
        </p:nvGrpSpPr>
        <p:grpSpPr>
          <a:xfrm>
            <a:off x="4341119" y="1542157"/>
            <a:ext cx="347688" cy="275750"/>
            <a:chOff x="-62882850" y="1999375"/>
            <a:chExt cx="315850" cy="250500"/>
          </a:xfrm>
        </p:grpSpPr>
        <p:sp>
          <p:nvSpPr>
            <p:cNvPr id="550" name="Google Shape;550;p36"/>
            <p:cNvSpPr/>
            <p:nvPr/>
          </p:nvSpPr>
          <p:spPr>
            <a:xfrm>
              <a:off x="-62882850" y="1999375"/>
              <a:ext cx="315850" cy="250500"/>
            </a:xfrm>
            <a:custGeom>
              <a:rect b="b" l="l" r="r" t="t"/>
              <a:pathLst>
                <a:path extrusionOk="0" h="10020" w="12634">
                  <a:moveTo>
                    <a:pt x="10586" y="851"/>
                  </a:moveTo>
                  <a:cubicBezTo>
                    <a:pt x="10838" y="851"/>
                    <a:pt x="11027" y="1040"/>
                    <a:pt x="11027" y="1261"/>
                  </a:cubicBezTo>
                  <a:lnTo>
                    <a:pt x="11027" y="7499"/>
                  </a:lnTo>
                  <a:lnTo>
                    <a:pt x="1638" y="7499"/>
                  </a:lnTo>
                  <a:lnTo>
                    <a:pt x="1638" y="1261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11814" y="8318"/>
                  </a:moveTo>
                  <a:lnTo>
                    <a:pt x="11814" y="8727"/>
                  </a:lnTo>
                  <a:cubicBezTo>
                    <a:pt x="11814" y="8948"/>
                    <a:pt x="11594" y="9137"/>
                    <a:pt x="11405" y="9137"/>
                  </a:cubicBezTo>
                  <a:lnTo>
                    <a:pt x="1197" y="9137"/>
                  </a:lnTo>
                  <a:cubicBezTo>
                    <a:pt x="977" y="9137"/>
                    <a:pt x="788" y="8948"/>
                    <a:pt x="788" y="8727"/>
                  </a:cubicBezTo>
                  <a:lnTo>
                    <a:pt x="788" y="8318"/>
                  </a:ln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7499"/>
                  </a:lnTo>
                  <a:lnTo>
                    <a:pt x="378" y="7499"/>
                  </a:lnTo>
                  <a:cubicBezTo>
                    <a:pt x="158" y="7499"/>
                    <a:pt x="0" y="7688"/>
                    <a:pt x="0" y="7940"/>
                  </a:cubicBezTo>
                  <a:lnTo>
                    <a:pt x="0" y="8759"/>
                  </a:lnTo>
                  <a:cubicBezTo>
                    <a:pt x="0" y="9420"/>
                    <a:pt x="536" y="10019"/>
                    <a:pt x="1197" y="10019"/>
                  </a:cubicBezTo>
                  <a:lnTo>
                    <a:pt x="11405" y="10019"/>
                  </a:lnTo>
                  <a:cubicBezTo>
                    <a:pt x="12066" y="10019"/>
                    <a:pt x="12634" y="9452"/>
                    <a:pt x="12634" y="8759"/>
                  </a:cubicBezTo>
                  <a:lnTo>
                    <a:pt x="12634" y="7940"/>
                  </a:lnTo>
                  <a:cubicBezTo>
                    <a:pt x="12634" y="7656"/>
                    <a:pt x="12444" y="7499"/>
                    <a:pt x="12224" y="7499"/>
                  </a:cubicBezTo>
                  <a:lnTo>
                    <a:pt x="11814" y="7499"/>
                  </a:lnTo>
                  <a:lnTo>
                    <a:pt x="11814" y="1261"/>
                  </a:lnTo>
                  <a:cubicBezTo>
                    <a:pt x="11814" y="599"/>
                    <a:pt x="11247" y="1"/>
                    <a:pt x="105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-62806475" y="2062375"/>
              <a:ext cx="146525" cy="103800"/>
            </a:xfrm>
            <a:custGeom>
              <a:rect b="b" l="l" r="r" t="t"/>
              <a:pathLst>
                <a:path extrusionOk="0" h="4152" w="5861">
                  <a:moveTo>
                    <a:pt x="3782" y="1"/>
                  </a:moveTo>
                  <a:cubicBezTo>
                    <a:pt x="3561" y="1"/>
                    <a:pt x="3341" y="221"/>
                    <a:pt x="3341" y="410"/>
                  </a:cubicBezTo>
                  <a:cubicBezTo>
                    <a:pt x="3341" y="631"/>
                    <a:pt x="3561" y="852"/>
                    <a:pt x="3782" y="852"/>
                  </a:cubicBezTo>
                  <a:lnTo>
                    <a:pt x="4443" y="852"/>
                  </a:lnTo>
                  <a:lnTo>
                    <a:pt x="2962" y="2332"/>
                  </a:lnTo>
                  <a:lnTo>
                    <a:pt x="2395" y="1765"/>
                  </a:lnTo>
                  <a:cubicBezTo>
                    <a:pt x="2332" y="1686"/>
                    <a:pt x="2230" y="1647"/>
                    <a:pt x="2124" y="1647"/>
                  </a:cubicBezTo>
                  <a:cubicBezTo>
                    <a:pt x="2017" y="1647"/>
                    <a:pt x="1907" y="1686"/>
                    <a:pt x="1828" y="1765"/>
                  </a:cubicBezTo>
                  <a:lnTo>
                    <a:pt x="159" y="3435"/>
                  </a:lnTo>
                  <a:cubicBezTo>
                    <a:pt x="1" y="3592"/>
                    <a:pt x="1" y="3876"/>
                    <a:pt x="159" y="4034"/>
                  </a:cubicBezTo>
                  <a:cubicBezTo>
                    <a:pt x="237" y="4112"/>
                    <a:pt x="348" y="4152"/>
                    <a:pt x="458" y="4152"/>
                  </a:cubicBezTo>
                  <a:cubicBezTo>
                    <a:pt x="568" y="4152"/>
                    <a:pt x="678" y="4112"/>
                    <a:pt x="757" y="4034"/>
                  </a:cubicBezTo>
                  <a:lnTo>
                    <a:pt x="2143" y="2647"/>
                  </a:lnTo>
                  <a:lnTo>
                    <a:pt x="2679" y="3183"/>
                  </a:lnTo>
                  <a:cubicBezTo>
                    <a:pt x="2758" y="3262"/>
                    <a:pt x="2868" y="3301"/>
                    <a:pt x="2978" y="3301"/>
                  </a:cubicBezTo>
                  <a:cubicBezTo>
                    <a:pt x="3088" y="3301"/>
                    <a:pt x="3199" y="3262"/>
                    <a:pt x="3278" y="3183"/>
                  </a:cubicBezTo>
                  <a:lnTo>
                    <a:pt x="5042" y="1419"/>
                  </a:lnTo>
                  <a:lnTo>
                    <a:pt x="5042" y="2080"/>
                  </a:lnTo>
                  <a:cubicBezTo>
                    <a:pt x="5042" y="2332"/>
                    <a:pt x="5231" y="2521"/>
                    <a:pt x="5451" y="2521"/>
                  </a:cubicBezTo>
                  <a:cubicBezTo>
                    <a:pt x="5640" y="2521"/>
                    <a:pt x="5861" y="2332"/>
                    <a:pt x="5861" y="2080"/>
                  </a:cubicBezTo>
                  <a:lnTo>
                    <a:pt x="5861" y="442"/>
                  </a:lnTo>
                  <a:cubicBezTo>
                    <a:pt x="5861" y="158"/>
                    <a:pt x="5672" y="1"/>
                    <a:pt x="5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2" name="Google Shape;552;p36"/>
          <p:cNvSpPr/>
          <p:nvPr/>
        </p:nvSpPr>
        <p:spPr>
          <a:xfrm>
            <a:off x="7236856" y="1493295"/>
            <a:ext cx="351183" cy="346945"/>
          </a:xfrm>
          <a:custGeom>
            <a:rect b="b" l="l" r="r" t="t"/>
            <a:pathLst>
              <a:path extrusionOk="0" h="12607" w="12761">
                <a:moveTo>
                  <a:pt x="1860" y="2084"/>
                </a:moveTo>
                <a:lnTo>
                  <a:pt x="7373" y="2997"/>
                </a:lnTo>
                <a:lnTo>
                  <a:pt x="5861" y="4509"/>
                </a:lnTo>
                <a:lnTo>
                  <a:pt x="1261" y="2682"/>
                </a:lnTo>
                <a:lnTo>
                  <a:pt x="1860" y="2084"/>
                </a:lnTo>
                <a:close/>
                <a:moveTo>
                  <a:pt x="11229" y="836"/>
                </a:moveTo>
                <a:cubicBezTo>
                  <a:pt x="11412" y="836"/>
                  <a:pt x="11578" y="881"/>
                  <a:pt x="11689" y="981"/>
                </a:cubicBezTo>
                <a:cubicBezTo>
                  <a:pt x="11847" y="1107"/>
                  <a:pt x="11878" y="1359"/>
                  <a:pt x="11847" y="1611"/>
                </a:cubicBezTo>
                <a:cubicBezTo>
                  <a:pt x="11815" y="1894"/>
                  <a:pt x="11658" y="2210"/>
                  <a:pt x="11500" y="2367"/>
                </a:cubicBezTo>
                <a:lnTo>
                  <a:pt x="7405" y="6463"/>
                </a:lnTo>
                <a:lnTo>
                  <a:pt x="5168" y="8700"/>
                </a:lnTo>
                <a:cubicBezTo>
                  <a:pt x="5073" y="8794"/>
                  <a:pt x="5010" y="8952"/>
                  <a:pt x="5042" y="9078"/>
                </a:cubicBezTo>
                <a:lnTo>
                  <a:pt x="5262" y="10306"/>
                </a:lnTo>
                <a:lnTo>
                  <a:pt x="4223" y="11377"/>
                </a:lnTo>
                <a:lnTo>
                  <a:pt x="3782" y="9204"/>
                </a:lnTo>
                <a:cubicBezTo>
                  <a:pt x="3750" y="9046"/>
                  <a:pt x="3624" y="8952"/>
                  <a:pt x="3466" y="8889"/>
                </a:cubicBezTo>
                <a:lnTo>
                  <a:pt x="1293" y="8479"/>
                </a:lnTo>
                <a:lnTo>
                  <a:pt x="2364" y="7408"/>
                </a:lnTo>
                <a:lnTo>
                  <a:pt x="3624" y="7628"/>
                </a:lnTo>
                <a:cubicBezTo>
                  <a:pt x="3659" y="7646"/>
                  <a:pt x="3697" y="7654"/>
                  <a:pt x="3734" y="7654"/>
                </a:cubicBezTo>
                <a:cubicBezTo>
                  <a:pt x="3831" y="7654"/>
                  <a:pt x="3925" y="7602"/>
                  <a:pt x="3971" y="7534"/>
                </a:cubicBezTo>
                <a:lnTo>
                  <a:pt x="6207" y="5266"/>
                </a:lnTo>
                <a:lnTo>
                  <a:pt x="10272" y="1233"/>
                </a:lnTo>
                <a:cubicBezTo>
                  <a:pt x="10496" y="988"/>
                  <a:pt x="10892" y="836"/>
                  <a:pt x="11229" y="836"/>
                </a:cubicBezTo>
                <a:close/>
                <a:moveTo>
                  <a:pt x="9641" y="5360"/>
                </a:moveTo>
                <a:lnTo>
                  <a:pt x="10587" y="10873"/>
                </a:lnTo>
                <a:lnTo>
                  <a:pt x="9988" y="11472"/>
                </a:lnTo>
                <a:lnTo>
                  <a:pt x="8161" y="6872"/>
                </a:lnTo>
                <a:lnTo>
                  <a:pt x="9641" y="5360"/>
                </a:lnTo>
                <a:close/>
                <a:moveTo>
                  <a:pt x="11241" y="1"/>
                </a:moveTo>
                <a:cubicBezTo>
                  <a:pt x="10688" y="1"/>
                  <a:pt x="10104" y="248"/>
                  <a:pt x="9736" y="634"/>
                </a:cubicBezTo>
                <a:lnTo>
                  <a:pt x="8066" y="2304"/>
                </a:lnTo>
                <a:lnTo>
                  <a:pt x="1765" y="1233"/>
                </a:lnTo>
                <a:cubicBezTo>
                  <a:pt x="1742" y="1227"/>
                  <a:pt x="1718" y="1225"/>
                  <a:pt x="1693" y="1225"/>
                </a:cubicBezTo>
                <a:cubicBezTo>
                  <a:pt x="1585" y="1225"/>
                  <a:pt x="1470" y="1276"/>
                  <a:pt x="1419" y="1327"/>
                </a:cubicBezTo>
                <a:lnTo>
                  <a:pt x="221" y="2525"/>
                </a:lnTo>
                <a:cubicBezTo>
                  <a:pt x="158" y="2588"/>
                  <a:pt x="64" y="2745"/>
                  <a:pt x="127" y="2903"/>
                </a:cubicBezTo>
                <a:cubicBezTo>
                  <a:pt x="158" y="3029"/>
                  <a:pt x="221" y="3155"/>
                  <a:pt x="348" y="3218"/>
                </a:cubicBezTo>
                <a:lnTo>
                  <a:pt x="5199" y="5171"/>
                </a:lnTo>
                <a:lnTo>
                  <a:pt x="3561" y="6809"/>
                </a:lnTo>
                <a:lnTo>
                  <a:pt x="2301" y="6589"/>
                </a:lnTo>
                <a:cubicBezTo>
                  <a:pt x="2267" y="6572"/>
                  <a:pt x="2231" y="6564"/>
                  <a:pt x="2195" y="6564"/>
                </a:cubicBezTo>
                <a:cubicBezTo>
                  <a:pt x="2095" y="6564"/>
                  <a:pt x="1992" y="6622"/>
                  <a:pt x="1923" y="6715"/>
                </a:cubicBezTo>
                <a:lnTo>
                  <a:pt x="158" y="8479"/>
                </a:lnTo>
                <a:cubicBezTo>
                  <a:pt x="32" y="8605"/>
                  <a:pt x="1" y="8731"/>
                  <a:pt x="32" y="8857"/>
                </a:cubicBezTo>
                <a:cubicBezTo>
                  <a:pt x="95" y="9015"/>
                  <a:pt x="190" y="9109"/>
                  <a:pt x="348" y="9141"/>
                </a:cubicBezTo>
                <a:lnTo>
                  <a:pt x="2994" y="9645"/>
                </a:lnTo>
                <a:lnTo>
                  <a:pt x="3498" y="12291"/>
                </a:lnTo>
                <a:cubicBezTo>
                  <a:pt x="3561" y="12449"/>
                  <a:pt x="3656" y="12575"/>
                  <a:pt x="3782" y="12606"/>
                </a:cubicBezTo>
                <a:lnTo>
                  <a:pt x="3908" y="12606"/>
                </a:lnTo>
                <a:cubicBezTo>
                  <a:pt x="4034" y="12606"/>
                  <a:pt x="4097" y="12575"/>
                  <a:pt x="4191" y="12480"/>
                </a:cubicBezTo>
                <a:lnTo>
                  <a:pt x="5955" y="10716"/>
                </a:lnTo>
                <a:cubicBezTo>
                  <a:pt x="6018" y="10653"/>
                  <a:pt x="6113" y="10464"/>
                  <a:pt x="6081" y="10369"/>
                </a:cubicBezTo>
                <a:lnTo>
                  <a:pt x="5829" y="9109"/>
                </a:lnTo>
                <a:lnTo>
                  <a:pt x="7499" y="7439"/>
                </a:lnTo>
                <a:lnTo>
                  <a:pt x="9421" y="12291"/>
                </a:lnTo>
                <a:cubicBezTo>
                  <a:pt x="9452" y="12417"/>
                  <a:pt x="9578" y="12543"/>
                  <a:pt x="9736" y="12543"/>
                </a:cubicBezTo>
                <a:lnTo>
                  <a:pt x="9799" y="12543"/>
                </a:lnTo>
                <a:cubicBezTo>
                  <a:pt x="9925" y="12543"/>
                  <a:pt x="9988" y="12480"/>
                  <a:pt x="10083" y="12417"/>
                </a:cubicBezTo>
                <a:lnTo>
                  <a:pt x="11248" y="11220"/>
                </a:lnTo>
                <a:cubicBezTo>
                  <a:pt x="11343" y="11157"/>
                  <a:pt x="11374" y="10999"/>
                  <a:pt x="11374" y="10873"/>
                </a:cubicBezTo>
                <a:lnTo>
                  <a:pt x="10303" y="4572"/>
                </a:lnTo>
                <a:lnTo>
                  <a:pt x="11973" y="2903"/>
                </a:lnTo>
                <a:cubicBezTo>
                  <a:pt x="12288" y="2588"/>
                  <a:pt x="12477" y="2178"/>
                  <a:pt x="12571" y="1705"/>
                </a:cubicBezTo>
                <a:cubicBezTo>
                  <a:pt x="12760" y="1201"/>
                  <a:pt x="12603" y="729"/>
                  <a:pt x="12288" y="414"/>
                </a:cubicBezTo>
                <a:cubicBezTo>
                  <a:pt x="12013" y="126"/>
                  <a:pt x="11635" y="1"/>
                  <a:pt x="112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3" name="Google Shape;553;p36"/>
          <p:cNvGrpSpPr/>
          <p:nvPr/>
        </p:nvGrpSpPr>
        <p:grpSpPr>
          <a:xfrm>
            <a:off x="1762422" y="1494148"/>
            <a:ext cx="351155" cy="346092"/>
            <a:chOff x="-64774725" y="1916550"/>
            <a:chExt cx="319000" cy="314400"/>
          </a:xfrm>
        </p:grpSpPr>
        <p:sp>
          <p:nvSpPr>
            <p:cNvPr id="554" name="Google Shape;554;p36"/>
            <p:cNvSpPr/>
            <p:nvPr/>
          </p:nvSpPr>
          <p:spPr>
            <a:xfrm>
              <a:off x="-64774725" y="1916550"/>
              <a:ext cx="319000" cy="314400"/>
            </a:xfrm>
            <a:custGeom>
              <a:rect b="b" l="l" r="r" t="t"/>
              <a:pathLst>
                <a:path extrusionOk="0" h="12576" w="12760">
                  <a:moveTo>
                    <a:pt x="11436" y="856"/>
                  </a:moveTo>
                  <a:cubicBezTo>
                    <a:pt x="11562" y="856"/>
                    <a:pt x="11657" y="888"/>
                    <a:pt x="11783" y="951"/>
                  </a:cubicBezTo>
                  <a:cubicBezTo>
                    <a:pt x="11877" y="1077"/>
                    <a:pt x="11940" y="1203"/>
                    <a:pt x="11909" y="1329"/>
                  </a:cubicBezTo>
                  <a:cubicBezTo>
                    <a:pt x="11814" y="2431"/>
                    <a:pt x="11562" y="3440"/>
                    <a:pt x="11090" y="4416"/>
                  </a:cubicBezTo>
                  <a:lnTo>
                    <a:pt x="8317" y="1675"/>
                  </a:lnTo>
                  <a:cubicBezTo>
                    <a:pt x="9263" y="1234"/>
                    <a:pt x="10334" y="951"/>
                    <a:pt x="11436" y="856"/>
                  </a:cubicBezTo>
                  <a:close/>
                  <a:moveTo>
                    <a:pt x="3781" y="4542"/>
                  </a:moveTo>
                  <a:lnTo>
                    <a:pt x="3781" y="4542"/>
                  </a:lnTo>
                  <a:cubicBezTo>
                    <a:pt x="3529" y="4983"/>
                    <a:pt x="3245" y="5456"/>
                    <a:pt x="3056" y="5960"/>
                  </a:cubicBezTo>
                  <a:cubicBezTo>
                    <a:pt x="2878" y="5949"/>
                    <a:pt x="2699" y="5942"/>
                    <a:pt x="2522" y="5942"/>
                  </a:cubicBezTo>
                  <a:cubicBezTo>
                    <a:pt x="2167" y="5942"/>
                    <a:pt x="1817" y="5970"/>
                    <a:pt x="1481" y="6054"/>
                  </a:cubicBezTo>
                  <a:cubicBezTo>
                    <a:pt x="1544" y="5928"/>
                    <a:pt x="1670" y="5802"/>
                    <a:pt x="1733" y="5739"/>
                  </a:cubicBezTo>
                  <a:cubicBezTo>
                    <a:pt x="2331" y="5141"/>
                    <a:pt x="2993" y="4731"/>
                    <a:pt x="3781" y="4542"/>
                  </a:cubicBezTo>
                  <a:close/>
                  <a:moveTo>
                    <a:pt x="7561" y="2022"/>
                  </a:moveTo>
                  <a:lnTo>
                    <a:pt x="10680" y="5141"/>
                  </a:lnTo>
                  <a:cubicBezTo>
                    <a:pt x="9546" y="7157"/>
                    <a:pt x="7687" y="8669"/>
                    <a:pt x="5419" y="9331"/>
                  </a:cubicBezTo>
                  <a:lnTo>
                    <a:pt x="3403" y="7346"/>
                  </a:lnTo>
                  <a:cubicBezTo>
                    <a:pt x="4064" y="5109"/>
                    <a:pt x="5576" y="3219"/>
                    <a:pt x="7561" y="2022"/>
                  </a:cubicBezTo>
                  <a:close/>
                  <a:moveTo>
                    <a:pt x="2899" y="8008"/>
                  </a:moveTo>
                  <a:lnTo>
                    <a:pt x="4789" y="9898"/>
                  </a:lnTo>
                  <a:lnTo>
                    <a:pt x="4316" y="10623"/>
                  </a:lnTo>
                  <a:lnTo>
                    <a:pt x="2142" y="8449"/>
                  </a:lnTo>
                  <a:lnTo>
                    <a:pt x="2899" y="8008"/>
                  </a:lnTo>
                  <a:close/>
                  <a:moveTo>
                    <a:pt x="2363" y="9867"/>
                  </a:moveTo>
                  <a:lnTo>
                    <a:pt x="2899" y="10371"/>
                  </a:lnTo>
                  <a:cubicBezTo>
                    <a:pt x="2741" y="10497"/>
                    <a:pt x="2520" y="10654"/>
                    <a:pt x="2300" y="10780"/>
                  </a:cubicBezTo>
                  <a:cubicBezTo>
                    <a:pt x="1985" y="10969"/>
                    <a:pt x="1733" y="11095"/>
                    <a:pt x="1638" y="11127"/>
                  </a:cubicBezTo>
                  <a:cubicBezTo>
                    <a:pt x="1701" y="10969"/>
                    <a:pt x="1796" y="10780"/>
                    <a:pt x="1985" y="10465"/>
                  </a:cubicBezTo>
                  <a:cubicBezTo>
                    <a:pt x="2142" y="10213"/>
                    <a:pt x="2268" y="10024"/>
                    <a:pt x="2363" y="9867"/>
                  </a:cubicBezTo>
                  <a:close/>
                  <a:moveTo>
                    <a:pt x="8191" y="8984"/>
                  </a:moveTo>
                  <a:lnTo>
                    <a:pt x="8191" y="8984"/>
                  </a:lnTo>
                  <a:cubicBezTo>
                    <a:pt x="7971" y="9867"/>
                    <a:pt x="7467" y="10686"/>
                    <a:pt x="6711" y="11284"/>
                  </a:cubicBezTo>
                  <a:cubicBezTo>
                    <a:pt x="6837" y="10749"/>
                    <a:pt x="6837" y="10245"/>
                    <a:pt x="6774" y="9741"/>
                  </a:cubicBezTo>
                  <a:cubicBezTo>
                    <a:pt x="7309" y="9551"/>
                    <a:pt x="7782" y="9268"/>
                    <a:pt x="8191" y="8984"/>
                  </a:cubicBezTo>
                  <a:close/>
                  <a:moveTo>
                    <a:pt x="11509" y="1"/>
                  </a:moveTo>
                  <a:cubicBezTo>
                    <a:pt x="11474" y="1"/>
                    <a:pt x="11440" y="2"/>
                    <a:pt x="11405" y="6"/>
                  </a:cubicBezTo>
                  <a:cubicBezTo>
                    <a:pt x="10365" y="100"/>
                    <a:pt x="9389" y="321"/>
                    <a:pt x="8412" y="730"/>
                  </a:cubicBezTo>
                  <a:cubicBezTo>
                    <a:pt x="7498" y="1077"/>
                    <a:pt x="6616" y="1644"/>
                    <a:pt x="5797" y="2274"/>
                  </a:cubicBezTo>
                  <a:cubicBezTo>
                    <a:pt x="5324" y="2652"/>
                    <a:pt x="4852" y="3093"/>
                    <a:pt x="4474" y="3566"/>
                  </a:cubicBezTo>
                  <a:cubicBezTo>
                    <a:pt x="3245" y="3629"/>
                    <a:pt x="2048" y="4196"/>
                    <a:pt x="1166" y="5109"/>
                  </a:cubicBezTo>
                  <a:cubicBezTo>
                    <a:pt x="725" y="5519"/>
                    <a:pt x="378" y="6054"/>
                    <a:pt x="95" y="6590"/>
                  </a:cubicBezTo>
                  <a:cubicBezTo>
                    <a:pt x="0" y="6748"/>
                    <a:pt x="63" y="6937"/>
                    <a:pt x="158" y="7063"/>
                  </a:cubicBezTo>
                  <a:cubicBezTo>
                    <a:pt x="252" y="7157"/>
                    <a:pt x="378" y="7189"/>
                    <a:pt x="441" y="7189"/>
                  </a:cubicBezTo>
                  <a:cubicBezTo>
                    <a:pt x="536" y="7189"/>
                    <a:pt x="567" y="7189"/>
                    <a:pt x="630" y="7157"/>
                  </a:cubicBezTo>
                  <a:cubicBezTo>
                    <a:pt x="1198" y="6873"/>
                    <a:pt x="1842" y="6743"/>
                    <a:pt x="2471" y="6743"/>
                  </a:cubicBezTo>
                  <a:cubicBezTo>
                    <a:pt x="2540" y="6743"/>
                    <a:pt x="2609" y="6744"/>
                    <a:pt x="2678" y="6748"/>
                  </a:cubicBezTo>
                  <a:cubicBezTo>
                    <a:pt x="2647" y="6905"/>
                    <a:pt x="2615" y="7031"/>
                    <a:pt x="2584" y="7189"/>
                  </a:cubicBezTo>
                  <a:lnTo>
                    <a:pt x="1229" y="7976"/>
                  </a:lnTo>
                  <a:cubicBezTo>
                    <a:pt x="1008" y="8134"/>
                    <a:pt x="945" y="8449"/>
                    <a:pt x="1166" y="8606"/>
                  </a:cubicBezTo>
                  <a:lnTo>
                    <a:pt x="1733" y="9173"/>
                  </a:lnTo>
                  <a:cubicBezTo>
                    <a:pt x="1544" y="9425"/>
                    <a:pt x="1323" y="9772"/>
                    <a:pt x="1103" y="10119"/>
                  </a:cubicBezTo>
                  <a:cubicBezTo>
                    <a:pt x="945" y="10465"/>
                    <a:pt x="788" y="10717"/>
                    <a:pt x="725" y="10906"/>
                  </a:cubicBezTo>
                  <a:cubicBezTo>
                    <a:pt x="599" y="11316"/>
                    <a:pt x="630" y="11599"/>
                    <a:pt x="851" y="11788"/>
                  </a:cubicBezTo>
                  <a:cubicBezTo>
                    <a:pt x="981" y="11918"/>
                    <a:pt x="1144" y="11961"/>
                    <a:pt x="1320" y="11961"/>
                  </a:cubicBezTo>
                  <a:cubicBezTo>
                    <a:pt x="1443" y="11961"/>
                    <a:pt x="1572" y="11940"/>
                    <a:pt x="1701" y="11914"/>
                  </a:cubicBezTo>
                  <a:cubicBezTo>
                    <a:pt x="1953" y="11820"/>
                    <a:pt x="2174" y="11694"/>
                    <a:pt x="2489" y="11505"/>
                  </a:cubicBezTo>
                  <a:cubicBezTo>
                    <a:pt x="2836" y="11316"/>
                    <a:pt x="3151" y="11095"/>
                    <a:pt x="3434" y="10875"/>
                  </a:cubicBezTo>
                  <a:lnTo>
                    <a:pt x="4033" y="11473"/>
                  </a:lnTo>
                  <a:cubicBezTo>
                    <a:pt x="4116" y="11557"/>
                    <a:pt x="4225" y="11597"/>
                    <a:pt x="4330" y="11597"/>
                  </a:cubicBezTo>
                  <a:cubicBezTo>
                    <a:pt x="4464" y="11597"/>
                    <a:pt x="4593" y="11533"/>
                    <a:pt x="4663" y="11410"/>
                  </a:cubicBezTo>
                  <a:lnTo>
                    <a:pt x="5450" y="10056"/>
                  </a:lnTo>
                  <a:cubicBezTo>
                    <a:pt x="5608" y="10024"/>
                    <a:pt x="5734" y="9993"/>
                    <a:pt x="5892" y="9930"/>
                  </a:cubicBezTo>
                  <a:lnTo>
                    <a:pt x="5892" y="9930"/>
                  </a:lnTo>
                  <a:cubicBezTo>
                    <a:pt x="5923" y="10591"/>
                    <a:pt x="5797" y="11316"/>
                    <a:pt x="5482" y="11977"/>
                  </a:cubicBezTo>
                  <a:cubicBezTo>
                    <a:pt x="5419" y="12135"/>
                    <a:pt x="5450" y="12324"/>
                    <a:pt x="5576" y="12450"/>
                  </a:cubicBezTo>
                  <a:cubicBezTo>
                    <a:pt x="5639" y="12534"/>
                    <a:pt x="5759" y="12576"/>
                    <a:pt x="5878" y="12576"/>
                  </a:cubicBezTo>
                  <a:cubicBezTo>
                    <a:pt x="5937" y="12576"/>
                    <a:pt x="5997" y="12565"/>
                    <a:pt x="6049" y="12544"/>
                  </a:cubicBezTo>
                  <a:cubicBezTo>
                    <a:pt x="6585" y="12261"/>
                    <a:pt x="7089" y="11914"/>
                    <a:pt x="7530" y="11473"/>
                  </a:cubicBezTo>
                  <a:cubicBezTo>
                    <a:pt x="8443" y="10560"/>
                    <a:pt x="8979" y="9394"/>
                    <a:pt x="9074" y="8165"/>
                  </a:cubicBezTo>
                  <a:cubicBezTo>
                    <a:pt x="9546" y="7756"/>
                    <a:pt x="9987" y="7346"/>
                    <a:pt x="10365" y="6811"/>
                  </a:cubicBezTo>
                  <a:cubicBezTo>
                    <a:pt x="11027" y="5991"/>
                    <a:pt x="11562" y="5141"/>
                    <a:pt x="11940" y="4227"/>
                  </a:cubicBezTo>
                  <a:cubicBezTo>
                    <a:pt x="12350" y="3282"/>
                    <a:pt x="12571" y="2242"/>
                    <a:pt x="12665" y="1234"/>
                  </a:cubicBezTo>
                  <a:cubicBezTo>
                    <a:pt x="12760" y="1014"/>
                    <a:pt x="12665" y="636"/>
                    <a:pt x="12382" y="384"/>
                  </a:cubicBezTo>
                  <a:cubicBezTo>
                    <a:pt x="12126" y="128"/>
                    <a:pt x="11820" y="1"/>
                    <a:pt x="11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-64636900" y="2010600"/>
              <a:ext cx="89800" cy="82525"/>
            </a:xfrm>
            <a:custGeom>
              <a:rect b="b" l="l" r="r" t="t"/>
              <a:pathLst>
                <a:path extrusionOk="0" h="3301" w="3592">
                  <a:moveTo>
                    <a:pt x="1828" y="827"/>
                  </a:moveTo>
                  <a:cubicBezTo>
                    <a:pt x="2048" y="827"/>
                    <a:pt x="2269" y="906"/>
                    <a:pt x="2426" y="1064"/>
                  </a:cubicBezTo>
                  <a:cubicBezTo>
                    <a:pt x="2741" y="1410"/>
                    <a:pt x="2741" y="1914"/>
                    <a:pt x="2426" y="2229"/>
                  </a:cubicBezTo>
                  <a:cubicBezTo>
                    <a:pt x="2269" y="2387"/>
                    <a:pt x="2048" y="2466"/>
                    <a:pt x="1828" y="2466"/>
                  </a:cubicBezTo>
                  <a:cubicBezTo>
                    <a:pt x="1607" y="2466"/>
                    <a:pt x="1387" y="2387"/>
                    <a:pt x="1229" y="2229"/>
                  </a:cubicBezTo>
                  <a:cubicBezTo>
                    <a:pt x="914" y="1914"/>
                    <a:pt x="914" y="1379"/>
                    <a:pt x="1229" y="1064"/>
                  </a:cubicBezTo>
                  <a:cubicBezTo>
                    <a:pt x="1387" y="906"/>
                    <a:pt x="1607" y="827"/>
                    <a:pt x="1828" y="827"/>
                  </a:cubicBezTo>
                  <a:close/>
                  <a:moveTo>
                    <a:pt x="1820" y="0"/>
                  </a:moveTo>
                  <a:cubicBezTo>
                    <a:pt x="1402" y="0"/>
                    <a:pt x="977" y="166"/>
                    <a:pt x="631" y="497"/>
                  </a:cubicBezTo>
                  <a:cubicBezTo>
                    <a:pt x="0" y="1127"/>
                    <a:pt x="0" y="2198"/>
                    <a:pt x="631" y="2828"/>
                  </a:cubicBezTo>
                  <a:cubicBezTo>
                    <a:pt x="946" y="3143"/>
                    <a:pt x="1371" y="3301"/>
                    <a:pt x="1796" y="3301"/>
                  </a:cubicBezTo>
                  <a:cubicBezTo>
                    <a:pt x="2222" y="3301"/>
                    <a:pt x="2647" y="3143"/>
                    <a:pt x="2962" y="2828"/>
                  </a:cubicBezTo>
                  <a:cubicBezTo>
                    <a:pt x="3592" y="2198"/>
                    <a:pt x="3592" y="1127"/>
                    <a:pt x="2962" y="497"/>
                  </a:cubicBezTo>
                  <a:cubicBezTo>
                    <a:pt x="2647" y="166"/>
                    <a:pt x="2237" y="0"/>
                    <a:pt x="18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6" name="Google Shape;556;p36"/>
          <p:cNvSpPr txBox="1"/>
          <p:nvPr/>
        </p:nvSpPr>
        <p:spPr>
          <a:xfrm>
            <a:off x="6293563" y="2703725"/>
            <a:ext cx="23775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●"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Group activities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●"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Games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●"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Kahoots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●"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Jeopardy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●"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NEC activities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7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Economics Challenge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62" name="Google Shape;562;p37"/>
          <p:cNvSpPr txBox="1"/>
          <p:nvPr/>
        </p:nvSpPr>
        <p:spPr>
          <a:xfrm>
            <a:off x="175200" y="1153250"/>
            <a:ext cx="87936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A national economics competition for high-schoolers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2 divisions: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○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Adam Smith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○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David Ricardo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Teams of 3-5 students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3 rounds: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○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State (March - May): at school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○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National Semi-Finals (May): at school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○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National Finals (May): somewhere different every year (i.e. NYC)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Start thinking about who you want on your team!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8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Membership Points System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68" name="Google Shape;568;p38"/>
          <p:cNvSpPr/>
          <p:nvPr/>
        </p:nvSpPr>
        <p:spPr>
          <a:xfrm flipH="1" rot="-5400000">
            <a:off x="-542578" y="3226527"/>
            <a:ext cx="2421730" cy="1412623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9" name="Google Shape;569;p38"/>
          <p:cNvGrpSpPr/>
          <p:nvPr/>
        </p:nvGrpSpPr>
        <p:grpSpPr>
          <a:xfrm>
            <a:off x="7852208" y="207243"/>
            <a:ext cx="1130465" cy="1294452"/>
            <a:chOff x="7852208" y="207243"/>
            <a:chExt cx="1130465" cy="1294452"/>
          </a:xfrm>
        </p:grpSpPr>
        <p:sp>
          <p:nvSpPr>
            <p:cNvPr id="570" name="Google Shape;570;p38"/>
            <p:cNvSpPr/>
            <p:nvPr/>
          </p:nvSpPr>
          <p:spPr>
            <a:xfrm flipH="1" rot="4411677">
              <a:off x="8651511" y="1388008"/>
              <a:ext cx="120707" cy="86962"/>
            </a:xfrm>
            <a:custGeom>
              <a:rect b="b" l="l" r="r" t="t"/>
              <a:pathLst>
                <a:path extrusionOk="0" h="3193" w="4432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8"/>
            <p:cNvSpPr/>
            <p:nvPr/>
          </p:nvSpPr>
          <p:spPr>
            <a:xfrm flipH="1" rot="4411677">
              <a:off x="8865502" y="1014328"/>
              <a:ext cx="112536" cy="93744"/>
            </a:xfrm>
            <a:custGeom>
              <a:rect b="b" l="l" r="r" t="t"/>
              <a:pathLst>
                <a:path extrusionOk="0" h="3442" w="413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8"/>
            <p:cNvSpPr/>
            <p:nvPr/>
          </p:nvSpPr>
          <p:spPr>
            <a:xfrm flipH="1" rot="4411677">
              <a:off x="8730576" y="436004"/>
              <a:ext cx="112291" cy="74734"/>
            </a:xfrm>
            <a:custGeom>
              <a:rect b="b" l="l" r="r" t="t"/>
              <a:pathLst>
                <a:path extrusionOk="0" h="2744" w="4123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8"/>
            <p:cNvSpPr/>
            <p:nvPr/>
          </p:nvSpPr>
          <p:spPr>
            <a:xfrm flipH="1" rot="4411677">
              <a:off x="8298828" y="304469"/>
              <a:ext cx="144129" cy="110112"/>
            </a:xfrm>
            <a:custGeom>
              <a:rect b="b" l="l" r="r" t="t"/>
              <a:pathLst>
                <a:path extrusionOk="0" h="4043" w="5292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8"/>
            <p:cNvSpPr/>
            <p:nvPr/>
          </p:nvSpPr>
          <p:spPr>
            <a:xfrm flipH="1" rot="4411677">
              <a:off x="8474155" y="965386"/>
              <a:ext cx="98238" cy="71384"/>
            </a:xfrm>
            <a:custGeom>
              <a:rect b="b" l="l" r="r" t="t"/>
              <a:pathLst>
                <a:path extrusionOk="0" h="2621" w="3607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 flipH="1" rot="4411677">
              <a:off x="8072404" y="617423"/>
              <a:ext cx="162976" cy="101397"/>
            </a:xfrm>
            <a:custGeom>
              <a:rect b="b" l="l" r="r" t="t"/>
              <a:pathLst>
                <a:path extrusionOk="0" h="3723" w="5984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8"/>
            <p:cNvSpPr/>
            <p:nvPr/>
          </p:nvSpPr>
          <p:spPr>
            <a:xfrm flipH="1" rot="4411677">
              <a:off x="7848553" y="234593"/>
              <a:ext cx="116213" cy="79200"/>
            </a:xfrm>
            <a:custGeom>
              <a:rect b="b" l="l" r="r" t="t"/>
              <a:pathLst>
                <a:path extrusionOk="0" h="2908" w="4267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7" name="Google Shape;577;p38"/>
          <p:cNvSpPr txBox="1"/>
          <p:nvPr/>
        </p:nvSpPr>
        <p:spPr>
          <a:xfrm>
            <a:off x="496200" y="1277575"/>
            <a:ext cx="8188200" cy="22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hlink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Nunito"/>
              <a:buChar char="★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Active membership - 15 pts (subject to change)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Nunito"/>
              <a:buChar char="○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1 point per general meeting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Nunito"/>
              <a:buChar char="○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5 points for NEC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Nunito"/>
              <a:buChar char="○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1 point for 1 t-shirt design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Nunito"/>
              <a:buChar char="○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2 points for 2+ t-shirt designs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2" name="Google Shape;582;p39"/>
          <p:cNvCxnSpPr/>
          <p:nvPr/>
        </p:nvCxnSpPr>
        <p:spPr>
          <a:xfrm>
            <a:off x="2840725" y="973650"/>
            <a:ext cx="34185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3" name="Google Shape;583;p3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4" name="Google Shape;584;p39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Become a Member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85" name="Google Shape;585;p39"/>
          <p:cNvSpPr txBox="1"/>
          <p:nvPr>
            <p:ph idx="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6" name="Google Shape;586;p39"/>
          <p:cNvSpPr/>
          <p:nvPr/>
        </p:nvSpPr>
        <p:spPr>
          <a:xfrm flipH="1" rot="3687244">
            <a:off x="6551928" y="58445"/>
            <a:ext cx="2679290" cy="1562861"/>
          </a:xfrm>
          <a:custGeom>
            <a:rect b="b" l="l" r="r" t="t"/>
            <a:pathLst>
              <a:path extrusionOk="0" h="102587" w="17587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39"/>
          <p:cNvSpPr txBox="1"/>
          <p:nvPr/>
        </p:nvSpPr>
        <p:spPr>
          <a:xfrm>
            <a:off x="985850" y="1281600"/>
            <a:ext cx="70080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There are NO DUES!!!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T-shirts will be a separate cost if you wish to get one later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Scan the QR code to apply!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88" name="Google Shape;58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3750" y="2293625"/>
            <a:ext cx="2601024" cy="260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0"/>
          <p:cNvSpPr txBox="1"/>
          <p:nvPr/>
        </p:nvSpPr>
        <p:spPr>
          <a:xfrm>
            <a:off x="804750" y="884775"/>
            <a:ext cx="7686900" cy="41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Front &amp; back design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 t-shirt design = 1 membership point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2+ t-shirt designs = 2 membership points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Must be a white design (to go on a maroon or navy shirt)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If possible, please submit this as a transparent 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background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image, if not that’s okay though!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Econ/club-related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Submit them to </a:t>
            </a:r>
            <a:r>
              <a:rPr lang="en" sz="18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phueconomics@gmail.com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with your name in the email as well, thank you!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4" name="Google Shape;594;p40"/>
          <p:cNvSpPr txBox="1"/>
          <p:nvPr/>
        </p:nvSpPr>
        <p:spPr>
          <a:xfrm>
            <a:off x="2086450" y="309475"/>
            <a:ext cx="4614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Roboto Slab"/>
                <a:ea typeface="Roboto Slab"/>
                <a:cs typeface="Roboto Slab"/>
                <a:sym typeface="Roboto Slab"/>
              </a:rPr>
              <a:t>T-shirts</a:t>
            </a:r>
            <a:endParaRPr sz="31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1"/>
          <p:cNvSpPr txBox="1"/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Supply?</a:t>
            </a:r>
            <a:endParaRPr/>
          </a:p>
        </p:txBody>
      </p:sp>
      <p:sp>
        <p:nvSpPr>
          <p:cNvPr id="600" name="Google Shape;600;p41"/>
          <p:cNvSpPr txBox="1"/>
          <p:nvPr/>
        </p:nvSpPr>
        <p:spPr>
          <a:xfrm>
            <a:off x="905875" y="1266675"/>
            <a:ext cx="74619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★"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Supply is the different quantities of goods that sellers (suppliers) are able to sell (produce) at different prices.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★"/>
            </a:pPr>
            <a:r>
              <a:rPr lang="en" sz="1700" u="sng">
                <a:latin typeface="Nunito"/>
                <a:ea typeface="Nunito"/>
                <a:cs typeface="Nunito"/>
                <a:sym typeface="Nunito"/>
              </a:rPr>
              <a:t>Quantity Supplied 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is the specific 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quantity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 of a good that producers are willing to sell at a certain price at a certain point in time.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What is the </a:t>
            </a:r>
            <a:r>
              <a:rPr b="1" lang="en" sz="1700">
                <a:latin typeface="Nunito"/>
                <a:ea typeface="Nunito"/>
                <a:cs typeface="Nunito"/>
                <a:sym typeface="Nunito"/>
              </a:rPr>
              <a:t>Law of Supply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?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★"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There is a DIRECT relationship between price and quantity supplied. 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inimalist New Yorker Aesthetic MK Plan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